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3" r:id="rId8"/>
    <p:sldId id="332" r:id="rId9"/>
    <p:sldId id="298" r:id="rId10"/>
    <p:sldId id="262" r:id="rId11"/>
    <p:sldId id="299" r:id="rId12"/>
    <p:sldId id="302" r:id="rId13"/>
    <p:sldId id="264" r:id="rId14"/>
    <p:sldId id="33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3" r:id="rId33"/>
    <p:sldId id="315" r:id="rId34"/>
    <p:sldId id="294" r:id="rId35"/>
    <p:sldId id="296" r:id="rId36"/>
    <p:sldId id="318" r:id="rId37"/>
    <p:sldId id="319" r:id="rId38"/>
    <p:sldId id="321" r:id="rId39"/>
    <p:sldId id="322" r:id="rId40"/>
    <p:sldId id="323" r:id="rId41"/>
    <p:sldId id="324" r:id="rId42"/>
    <p:sldId id="288" r:id="rId43"/>
    <p:sldId id="320" r:id="rId44"/>
    <p:sldId id="274"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83E8D8-51E1-44A9-9E20-13DA590ED54E}"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CA"/>
        </a:p>
      </dgm:t>
    </dgm:pt>
    <dgm:pt modelId="{E90CDB2B-CD99-4437-AE2A-0B0C9BFBBAC9}">
      <dgm:prSet phldrT="[Text]"/>
      <dgm:spPr/>
      <dgm:t>
        <a:bodyPr/>
        <a:lstStyle/>
        <a:p>
          <a:r>
            <a:rPr lang="en-CA" dirty="0"/>
            <a:t>Import the required libraries and define auxiliary functions</a:t>
          </a:r>
        </a:p>
      </dgm:t>
    </dgm:pt>
    <dgm:pt modelId="{97C92AF7-A64B-450F-80CD-A36C5BF96B59}" type="parTrans" cxnId="{4D78D511-B917-4210-8E7B-E80FBADCD002}">
      <dgm:prSet/>
      <dgm:spPr/>
      <dgm:t>
        <a:bodyPr/>
        <a:lstStyle/>
        <a:p>
          <a:endParaRPr lang="en-CA"/>
        </a:p>
      </dgm:t>
    </dgm:pt>
    <dgm:pt modelId="{BA1FD73B-3AC6-4D63-BA8F-43849FF575A2}" type="sibTrans" cxnId="{4D78D511-B917-4210-8E7B-E80FBADCD002}">
      <dgm:prSet/>
      <dgm:spPr/>
      <dgm:t>
        <a:bodyPr/>
        <a:lstStyle/>
        <a:p>
          <a:endParaRPr lang="en-CA"/>
        </a:p>
      </dgm:t>
    </dgm:pt>
    <dgm:pt modelId="{7EF9B16D-100C-44C7-B4B9-40F3031CDBF5}">
      <dgm:prSet phldrT="[Text]"/>
      <dgm:spPr/>
      <dgm:t>
        <a:bodyPr/>
        <a:lstStyle/>
        <a:p>
          <a:r>
            <a:rPr lang="en-CA" dirty="0"/>
            <a:t>Define helper functions to extract information using ID numbers in the launch data</a:t>
          </a:r>
        </a:p>
      </dgm:t>
    </dgm:pt>
    <dgm:pt modelId="{AF84F054-B477-4E5E-982F-2FA93A5D018E}" type="parTrans" cxnId="{E564A916-7A52-4ECB-98A7-420545DF026B}">
      <dgm:prSet/>
      <dgm:spPr/>
      <dgm:t>
        <a:bodyPr/>
        <a:lstStyle/>
        <a:p>
          <a:endParaRPr lang="en-CA"/>
        </a:p>
      </dgm:t>
    </dgm:pt>
    <dgm:pt modelId="{A0DC608A-0685-4E03-AFB7-7DBDFE87BF9F}" type="sibTrans" cxnId="{E564A916-7A52-4ECB-98A7-420545DF026B}">
      <dgm:prSet/>
      <dgm:spPr/>
      <dgm:t>
        <a:bodyPr/>
        <a:lstStyle/>
        <a:p>
          <a:endParaRPr lang="en-CA"/>
        </a:p>
      </dgm:t>
    </dgm:pt>
    <dgm:pt modelId="{E126CE64-582A-4DB3-9992-DABDE53B71F2}">
      <dgm:prSet phldrT="[Text]"/>
      <dgm:spPr/>
      <dgm:t>
        <a:bodyPr/>
        <a:lstStyle/>
        <a:p>
          <a:r>
            <a:rPr lang="en-CA" dirty="0"/>
            <a:t>Use static response object to make JSON results more consistent</a:t>
          </a:r>
        </a:p>
      </dgm:t>
    </dgm:pt>
    <dgm:pt modelId="{3F009FC3-5F79-44BD-AEE5-817BB175E8D5}" type="parTrans" cxnId="{17728F60-6F5F-4D81-8FBD-1FCA8F00B000}">
      <dgm:prSet/>
      <dgm:spPr/>
      <dgm:t>
        <a:bodyPr/>
        <a:lstStyle/>
        <a:p>
          <a:endParaRPr lang="en-CA"/>
        </a:p>
      </dgm:t>
    </dgm:pt>
    <dgm:pt modelId="{38873DA2-335F-4557-BC0D-B0EBE970F4E8}" type="sibTrans" cxnId="{17728F60-6F5F-4D81-8FBD-1FCA8F00B000}">
      <dgm:prSet/>
      <dgm:spPr/>
      <dgm:t>
        <a:bodyPr/>
        <a:lstStyle/>
        <a:p>
          <a:endParaRPr lang="en-CA"/>
        </a:p>
      </dgm:t>
    </dgm:pt>
    <dgm:pt modelId="{AB954D1F-21DB-4DF5-AAAB-5A1ECEABA01D}">
      <dgm:prSet phldrT="[Text]"/>
      <dgm:spPr/>
      <dgm:t>
        <a:bodyPr/>
        <a:lstStyle/>
        <a:p>
          <a:r>
            <a:rPr lang="en-CA" dirty="0"/>
            <a:t>Decode the response content as a </a:t>
          </a:r>
          <a:r>
            <a:rPr lang="en-CA" dirty="0" err="1"/>
            <a:t>Json</a:t>
          </a:r>
          <a:r>
            <a:rPr lang="en-CA" dirty="0"/>
            <a:t> using .</a:t>
          </a:r>
          <a:r>
            <a:rPr lang="en-CA" dirty="0" err="1"/>
            <a:t>json</a:t>
          </a:r>
          <a:r>
            <a:rPr lang="en-CA" dirty="0"/>
            <a:t> and turn it into a Pandas </a:t>
          </a:r>
          <a:r>
            <a:rPr lang="en-CA" dirty="0" err="1"/>
            <a:t>dataframe</a:t>
          </a:r>
          <a:endParaRPr lang="en-CA" dirty="0"/>
        </a:p>
      </dgm:t>
    </dgm:pt>
    <dgm:pt modelId="{254D2B96-F85C-4B12-9E77-763E45C8F3C2}" type="parTrans" cxnId="{EAEAE724-51DD-4DF8-BD65-C03E3539B085}">
      <dgm:prSet/>
      <dgm:spPr/>
      <dgm:t>
        <a:bodyPr/>
        <a:lstStyle/>
        <a:p>
          <a:endParaRPr lang="en-CA"/>
        </a:p>
      </dgm:t>
    </dgm:pt>
    <dgm:pt modelId="{C8147CFE-EE67-4D8B-A7EF-81D365BB922D}" type="sibTrans" cxnId="{EAEAE724-51DD-4DF8-BD65-C03E3539B085}">
      <dgm:prSet/>
      <dgm:spPr/>
      <dgm:t>
        <a:bodyPr/>
        <a:lstStyle/>
        <a:p>
          <a:endParaRPr lang="en-CA"/>
        </a:p>
      </dgm:t>
    </dgm:pt>
    <dgm:pt modelId="{1B7AB6F5-CE79-4396-A0A3-6C74437A0954}">
      <dgm:prSet phldrT="[Text]"/>
      <dgm:spPr/>
      <dgm:t>
        <a:bodyPr/>
        <a:lstStyle/>
        <a:p>
          <a:r>
            <a:rPr lang="en-CA" dirty="0"/>
            <a:t>Construct dataset by </a:t>
          </a:r>
          <a:r>
            <a:rPr lang="en-CA" dirty="0" err="1"/>
            <a:t>combinining</a:t>
          </a:r>
          <a:r>
            <a:rPr lang="en-CA" dirty="0"/>
            <a:t> columns into a dictionary</a:t>
          </a:r>
        </a:p>
      </dgm:t>
    </dgm:pt>
    <dgm:pt modelId="{6B618086-EA72-437F-ACB3-308B06B46BD9}" type="parTrans" cxnId="{321BCE5E-AA87-450E-A9A2-B282BECFBA3A}">
      <dgm:prSet/>
      <dgm:spPr/>
      <dgm:t>
        <a:bodyPr/>
        <a:lstStyle/>
        <a:p>
          <a:endParaRPr lang="en-CA"/>
        </a:p>
      </dgm:t>
    </dgm:pt>
    <dgm:pt modelId="{C52932C0-9F0C-4761-A502-03DCB6B4FE9B}" type="sibTrans" cxnId="{321BCE5E-AA87-450E-A9A2-B282BECFBA3A}">
      <dgm:prSet/>
      <dgm:spPr/>
      <dgm:t>
        <a:bodyPr/>
        <a:lstStyle/>
        <a:p>
          <a:endParaRPr lang="en-CA"/>
        </a:p>
      </dgm:t>
    </dgm:pt>
    <dgm:pt modelId="{61B0C028-7BF2-4A3C-B4F9-D8816A146E5C}">
      <dgm:prSet/>
      <dgm:spPr/>
      <dgm:t>
        <a:bodyPr/>
        <a:lstStyle/>
        <a:p>
          <a:r>
            <a:rPr lang="en-CA" dirty="0"/>
            <a:t>Request rocket launch data from SpaceX API using URL</a:t>
          </a:r>
        </a:p>
      </dgm:t>
    </dgm:pt>
    <dgm:pt modelId="{77C66DA5-C7C2-42B3-A0C7-D4A8046D6250}" type="parTrans" cxnId="{1F7D20B6-4754-4E17-A882-BDDAE736DF95}">
      <dgm:prSet/>
      <dgm:spPr/>
      <dgm:t>
        <a:bodyPr/>
        <a:lstStyle/>
        <a:p>
          <a:endParaRPr lang="en-CA"/>
        </a:p>
      </dgm:t>
    </dgm:pt>
    <dgm:pt modelId="{8042E6FB-D1EE-4323-931D-3A11EAF12BE2}" type="sibTrans" cxnId="{1F7D20B6-4754-4E17-A882-BDDAE736DF95}">
      <dgm:prSet/>
      <dgm:spPr/>
      <dgm:t>
        <a:bodyPr/>
        <a:lstStyle/>
        <a:p>
          <a:endParaRPr lang="en-CA"/>
        </a:p>
      </dgm:t>
    </dgm:pt>
    <dgm:pt modelId="{592CB4A9-B1FA-48F3-A413-1E09638DC511}" type="pres">
      <dgm:prSet presAssocID="{5283E8D8-51E1-44A9-9E20-13DA590ED54E}" presName="diagram" presStyleCnt="0">
        <dgm:presLayoutVars>
          <dgm:dir/>
          <dgm:resizeHandles val="exact"/>
        </dgm:presLayoutVars>
      </dgm:prSet>
      <dgm:spPr/>
    </dgm:pt>
    <dgm:pt modelId="{3CA87AB6-928E-4B94-8D24-1899DF1CA117}" type="pres">
      <dgm:prSet presAssocID="{E90CDB2B-CD99-4437-AE2A-0B0C9BFBBAC9}" presName="node" presStyleLbl="node1" presStyleIdx="0" presStyleCnt="6">
        <dgm:presLayoutVars>
          <dgm:bulletEnabled val="1"/>
        </dgm:presLayoutVars>
      </dgm:prSet>
      <dgm:spPr/>
    </dgm:pt>
    <dgm:pt modelId="{C5A549F8-AD0D-4103-963F-ED9CEDA0BB5B}" type="pres">
      <dgm:prSet presAssocID="{BA1FD73B-3AC6-4D63-BA8F-43849FF575A2}" presName="sibTrans" presStyleLbl="sibTrans2D1" presStyleIdx="0" presStyleCnt="5"/>
      <dgm:spPr/>
    </dgm:pt>
    <dgm:pt modelId="{07D5A5EC-87D9-4E16-B6FD-ABF6CE5152C6}" type="pres">
      <dgm:prSet presAssocID="{BA1FD73B-3AC6-4D63-BA8F-43849FF575A2}" presName="connectorText" presStyleLbl="sibTrans2D1" presStyleIdx="0" presStyleCnt="5"/>
      <dgm:spPr/>
    </dgm:pt>
    <dgm:pt modelId="{F62C9018-E0ED-4B55-99F7-F566AD13A065}" type="pres">
      <dgm:prSet presAssocID="{7EF9B16D-100C-44C7-B4B9-40F3031CDBF5}" presName="node" presStyleLbl="node1" presStyleIdx="1" presStyleCnt="6" custLinFactNeighborX="7364" custLinFactNeighborY="9374">
        <dgm:presLayoutVars>
          <dgm:bulletEnabled val="1"/>
        </dgm:presLayoutVars>
      </dgm:prSet>
      <dgm:spPr/>
    </dgm:pt>
    <dgm:pt modelId="{DE18DA61-CF5B-40CE-B233-324124823089}" type="pres">
      <dgm:prSet presAssocID="{A0DC608A-0685-4E03-AFB7-7DBDFE87BF9F}" presName="sibTrans" presStyleLbl="sibTrans2D1" presStyleIdx="1" presStyleCnt="5"/>
      <dgm:spPr/>
    </dgm:pt>
    <dgm:pt modelId="{9FE15D6C-138A-4633-A390-B143B0B7D69D}" type="pres">
      <dgm:prSet presAssocID="{A0DC608A-0685-4E03-AFB7-7DBDFE87BF9F}" presName="connectorText" presStyleLbl="sibTrans2D1" presStyleIdx="1" presStyleCnt="5"/>
      <dgm:spPr/>
    </dgm:pt>
    <dgm:pt modelId="{BF12FAE1-4B37-4441-8AC4-8112AE7C3220}" type="pres">
      <dgm:prSet presAssocID="{61B0C028-7BF2-4A3C-B4F9-D8816A146E5C}" presName="node" presStyleLbl="node1" presStyleIdx="2" presStyleCnt="6" custLinFactNeighborX="679" custLinFactNeighborY="12731">
        <dgm:presLayoutVars>
          <dgm:bulletEnabled val="1"/>
        </dgm:presLayoutVars>
      </dgm:prSet>
      <dgm:spPr/>
    </dgm:pt>
    <dgm:pt modelId="{52A91775-8C8E-4B6C-B100-FE1C261891B5}" type="pres">
      <dgm:prSet presAssocID="{8042E6FB-D1EE-4323-931D-3A11EAF12BE2}" presName="sibTrans" presStyleLbl="sibTrans2D1" presStyleIdx="2" presStyleCnt="5"/>
      <dgm:spPr/>
    </dgm:pt>
    <dgm:pt modelId="{84308414-375E-4EC8-A166-886491189F2A}" type="pres">
      <dgm:prSet presAssocID="{8042E6FB-D1EE-4323-931D-3A11EAF12BE2}" presName="connectorText" presStyleLbl="sibTrans2D1" presStyleIdx="2" presStyleCnt="5"/>
      <dgm:spPr/>
    </dgm:pt>
    <dgm:pt modelId="{CBF22121-1BA2-47B7-9E46-0C5A2304CF6F}" type="pres">
      <dgm:prSet presAssocID="{E126CE64-582A-4DB3-9992-DABDE53B71F2}" presName="node" presStyleLbl="node1" presStyleIdx="3" presStyleCnt="6">
        <dgm:presLayoutVars>
          <dgm:bulletEnabled val="1"/>
        </dgm:presLayoutVars>
      </dgm:prSet>
      <dgm:spPr/>
    </dgm:pt>
    <dgm:pt modelId="{57CB7A48-28C8-4004-86F2-834E90A21E34}" type="pres">
      <dgm:prSet presAssocID="{38873DA2-335F-4557-BC0D-B0EBE970F4E8}" presName="sibTrans" presStyleLbl="sibTrans2D1" presStyleIdx="3" presStyleCnt="5"/>
      <dgm:spPr/>
    </dgm:pt>
    <dgm:pt modelId="{E8228930-3FBF-4535-B230-CAD470D89C05}" type="pres">
      <dgm:prSet presAssocID="{38873DA2-335F-4557-BC0D-B0EBE970F4E8}" presName="connectorText" presStyleLbl="sibTrans2D1" presStyleIdx="3" presStyleCnt="5"/>
      <dgm:spPr/>
    </dgm:pt>
    <dgm:pt modelId="{1C7C2748-DF3C-4016-8256-438C09C62631}" type="pres">
      <dgm:prSet presAssocID="{AB954D1F-21DB-4DF5-AAAB-5A1ECEABA01D}" presName="node" presStyleLbl="node1" presStyleIdx="4" presStyleCnt="6">
        <dgm:presLayoutVars>
          <dgm:bulletEnabled val="1"/>
        </dgm:presLayoutVars>
      </dgm:prSet>
      <dgm:spPr/>
    </dgm:pt>
    <dgm:pt modelId="{1610F88E-3AE7-4C90-9566-7DD9BFFBC7F7}" type="pres">
      <dgm:prSet presAssocID="{C8147CFE-EE67-4D8B-A7EF-81D365BB922D}" presName="sibTrans" presStyleLbl="sibTrans2D1" presStyleIdx="4" presStyleCnt="5"/>
      <dgm:spPr/>
    </dgm:pt>
    <dgm:pt modelId="{03C1F3E6-DDE4-48A5-BF9B-0028DDF6E9A2}" type="pres">
      <dgm:prSet presAssocID="{C8147CFE-EE67-4D8B-A7EF-81D365BB922D}" presName="connectorText" presStyleLbl="sibTrans2D1" presStyleIdx="4" presStyleCnt="5"/>
      <dgm:spPr/>
    </dgm:pt>
    <dgm:pt modelId="{F25EF182-DB1B-467E-A4D5-5574C73D29AC}" type="pres">
      <dgm:prSet presAssocID="{1B7AB6F5-CE79-4396-A0A3-6C74437A0954}" presName="node" presStyleLbl="node1" presStyleIdx="5" presStyleCnt="6">
        <dgm:presLayoutVars>
          <dgm:bulletEnabled val="1"/>
        </dgm:presLayoutVars>
      </dgm:prSet>
      <dgm:spPr/>
    </dgm:pt>
  </dgm:ptLst>
  <dgm:cxnLst>
    <dgm:cxn modelId="{9A81280E-0FF4-4170-8529-6294007E6682}" type="presOf" srcId="{AB954D1F-21DB-4DF5-AAAB-5A1ECEABA01D}" destId="{1C7C2748-DF3C-4016-8256-438C09C62631}" srcOrd="0" destOrd="0" presId="urn:microsoft.com/office/officeart/2005/8/layout/process5"/>
    <dgm:cxn modelId="{4D78D511-B917-4210-8E7B-E80FBADCD002}" srcId="{5283E8D8-51E1-44A9-9E20-13DA590ED54E}" destId="{E90CDB2B-CD99-4437-AE2A-0B0C9BFBBAC9}" srcOrd="0" destOrd="0" parTransId="{97C92AF7-A64B-450F-80CD-A36C5BF96B59}" sibTransId="{BA1FD73B-3AC6-4D63-BA8F-43849FF575A2}"/>
    <dgm:cxn modelId="{9EC08C16-0D48-42E1-A6CF-2F7BA31866F0}" type="presOf" srcId="{8042E6FB-D1EE-4323-931D-3A11EAF12BE2}" destId="{52A91775-8C8E-4B6C-B100-FE1C261891B5}" srcOrd="0" destOrd="0" presId="urn:microsoft.com/office/officeart/2005/8/layout/process5"/>
    <dgm:cxn modelId="{E564A916-7A52-4ECB-98A7-420545DF026B}" srcId="{5283E8D8-51E1-44A9-9E20-13DA590ED54E}" destId="{7EF9B16D-100C-44C7-B4B9-40F3031CDBF5}" srcOrd="1" destOrd="0" parTransId="{AF84F054-B477-4E5E-982F-2FA93A5D018E}" sibTransId="{A0DC608A-0685-4E03-AFB7-7DBDFE87BF9F}"/>
    <dgm:cxn modelId="{EAEAE724-51DD-4DF8-BD65-C03E3539B085}" srcId="{5283E8D8-51E1-44A9-9E20-13DA590ED54E}" destId="{AB954D1F-21DB-4DF5-AAAB-5A1ECEABA01D}" srcOrd="4" destOrd="0" parTransId="{254D2B96-F85C-4B12-9E77-763E45C8F3C2}" sibTransId="{C8147CFE-EE67-4D8B-A7EF-81D365BB922D}"/>
    <dgm:cxn modelId="{321BCE5E-AA87-450E-A9A2-B282BECFBA3A}" srcId="{5283E8D8-51E1-44A9-9E20-13DA590ED54E}" destId="{1B7AB6F5-CE79-4396-A0A3-6C74437A0954}" srcOrd="5" destOrd="0" parTransId="{6B618086-EA72-437F-ACB3-308B06B46BD9}" sibTransId="{C52932C0-9F0C-4761-A502-03DCB6B4FE9B}"/>
    <dgm:cxn modelId="{17728F60-6F5F-4D81-8FBD-1FCA8F00B000}" srcId="{5283E8D8-51E1-44A9-9E20-13DA590ED54E}" destId="{E126CE64-582A-4DB3-9992-DABDE53B71F2}" srcOrd="3" destOrd="0" parTransId="{3F009FC3-5F79-44BD-AEE5-817BB175E8D5}" sibTransId="{38873DA2-335F-4557-BC0D-B0EBE970F4E8}"/>
    <dgm:cxn modelId="{30E54F47-8F3E-4F82-916E-9514C802E677}" type="presOf" srcId="{A0DC608A-0685-4E03-AFB7-7DBDFE87BF9F}" destId="{9FE15D6C-138A-4633-A390-B143B0B7D69D}" srcOrd="1" destOrd="0" presId="urn:microsoft.com/office/officeart/2005/8/layout/process5"/>
    <dgm:cxn modelId="{5658E047-823B-4D2E-A255-D01C7F12DB98}" type="presOf" srcId="{A0DC608A-0685-4E03-AFB7-7DBDFE87BF9F}" destId="{DE18DA61-CF5B-40CE-B233-324124823089}" srcOrd="0" destOrd="0" presId="urn:microsoft.com/office/officeart/2005/8/layout/process5"/>
    <dgm:cxn modelId="{13DC2A68-3589-4FF8-8259-18C1B47F9290}" type="presOf" srcId="{5283E8D8-51E1-44A9-9E20-13DA590ED54E}" destId="{592CB4A9-B1FA-48F3-A413-1E09638DC511}" srcOrd="0" destOrd="0" presId="urn:microsoft.com/office/officeart/2005/8/layout/process5"/>
    <dgm:cxn modelId="{E7CFE649-7B8F-472C-8232-8968513645BD}" type="presOf" srcId="{E126CE64-582A-4DB3-9992-DABDE53B71F2}" destId="{CBF22121-1BA2-47B7-9E46-0C5A2304CF6F}" srcOrd="0" destOrd="0" presId="urn:microsoft.com/office/officeart/2005/8/layout/process5"/>
    <dgm:cxn modelId="{0B48F685-C694-4587-9E15-1BEBF3D8C659}" type="presOf" srcId="{38873DA2-335F-4557-BC0D-B0EBE970F4E8}" destId="{E8228930-3FBF-4535-B230-CAD470D89C05}" srcOrd="1" destOrd="0" presId="urn:microsoft.com/office/officeart/2005/8/layout/process5"/>
    <dgm:cxn modelId="{8B08D78E-4157-4DDA-8843-A982BA1C55A2}" type="presOf" srcId="{8042E6FB-D1EE-4323-931D-3A11EAF12BE2}" destId="{84308414-375E-4EC8-A166-886491189F2A}" srcOrd="1" destOrd="0" presId="urn:microsoft.com/office/officeart/2005/8/layout/process5"/>
    <dgm:cxn modelId="{A12B7E9D-5E4B-4090-814F-6AE8435B520B}" type="presOf" srcId="{61B0C028-7BF2-4A3C-B4F9-D8816A146E5C}" destId="{BF12FAE1-4B37-4441-8AC4-8112AE7C3220}" srcOrd="0" destOrd="0" presId="urn:microsoft.com/office/officeart/2005/8/layout/process5"/>
    <dgm:cxn modelId="{9D8C44A1-6EA2-46FE-B442-B5E8443F9B51}" type="presOf" srcId="{BA1FD73B-3AC6-4D63-BA8F-43849FF575A2}" destId="{07D5A5EC-87D9-4E16-B6FD-ABF6CE5152C6}" srcOrd="1" destOrd="0" presId="urn:microsoft.com/office/officeart/2005/8/layout/process5"/>
    <dgm:cxn modelId="{E360DCA6-C7CF-46E7-BF62-557802276541}" type="presOf" srcId="{BA1FD73B-3AC6-4D63-BA8F-43849FF575A2}" destId="{C5A549F8-AD0D-4103-963F-ED9CEDA0BB5B}" srcOrd="0" destOrd="0" presId="urn:microsoft.com/office/officeart/2005/8/layout/process5"/>
    <dgm:cxn modelId="{7A8855B0-ED20-45C3-96EE-A41B872E6887}" type="presOf" srcId="{7EF9B16D-100C-44C7-B4B9-40F3031CDBF5}" destId="{F62C9018-E0ED-4B55-99F7-F566AD13A065}" srcOrd="0" destOrd="0" presId="urn:microsoft.com/office/officeart/2005/8/layout/process5"/>
    <dgm:cxn modelId="{1F7D20B6-4754-4E17-A882-BDDAE736DF95}" srcId="{5283E8D8-51E1-44A9-9E20-13DA590ED54E}" destId="{61B0C028-7BF2-4A3C-B4F9-D8816A146E5C}" srcOrd="2" destOrd="0" parTransId="{77C66DA5-C7C2-42B3-A0C7-D4A8046D6250}" sibTransId="{8042E6FB-D1EE-4323-931D-3A11EAF12BE2}"/>
    <dgm:cxn modelId="{71DDB7B8-B5FD-4069-B51C-A2B7003D3F3A}" type="presOf" srcId="{C8147CFE-EE67-4D8B-A7EF-81D365BB922D}" destId="{03C1F3E6-DDE4-48A5-BF9B-0028DDF6E9A2}" srcOrd="1" destOrd="0" presId="urn:microsoft.com/office/officeart/2005/8/layout/process5"/>
    <dgm:cxn modelId="{D70061D2-A2DD-4287-9634-D92BD8F1FEF3}" type="presOf" srcId="{1B7AB6F5-CE79-4396-A0A3-6C74437A0954}" destId="{F25EF182-DB1B-467E-A4D5-5574C73D29AC}" srcOrd="0" destOrd="0" presId="urn:microsoft.com/office/officeart/2005/8/layout/process5"/>
    <dgm:cxn modelId="{F7AE40D8-6C13-4D9D-8D9F-AE446934D614}" type="presOf" srcId="{C8147CFE-EE67-4D8B-A7EF-81D365BB922D}" destId="{1610F88E-3AE7-4C90-9566-7DD9BFFBC7F7}" srcOrd="0" destOrd="0" presId="urn:microsoft.com/office/officeart/2005/8/layout/process5"/>
    <dgm:cxn modelId="{EC2AFBD8-389B-4309-BAD8-103A2D565BFA}" type="presOf" srcId="{E90CDB2B-CD99-4437-AE2A-0B0C9BFBBAC9}" destId="{3CA87AB6-928E-4B94-8D24-1899DF1CA117}" srcOrd="0" destOrd="0" presId="urn:microsoft.com/office/officeart/2005/8/layout/process5"/>
    <dgm:cxn modelId="{396ABCDE-38C8-4700-BB9C-EBCF60174450}" type="presOf" srcId="{38873DA2-335F-4557-BC0D-B0EBE970F4E8}" destId="{57CB7A48-28C8-4004-86F2-834E90A21E34}" srcOrd="0" destOrd="0" presId="urn:microsoft.com/office/officeart/2005/8/layout/process5"/>
    <dgm:cxn modelId="{74CB0B16-6B8D-4D70-A0A4-0BBFBA0E9B1E}" type="presParOf" srcId="{592CB4A9-B1FA-48F3-A413-1E09638DC511}" destId="{3CA87AB6-928E-4B94-8D24-1899DF1CA117}" srcOrd="0" destOrd="0" presId="urn:microsoft.com/office/officeart/2005/8/layout/process5"/>
    <dgm:cxn modelId="{34CD1D6C-C1E9-4702-A39A-6F867EF319D4}" type="presParOf" srcId="{592CB4A9-B1FA-48F3-A413-1E09638DC511}" destId="{C5A549F8-AD0D-4103-963F-ED9CEDA0BB5B}" srcOrd="1" destOrd="0" presId="urn:microsoft.com/office/officeart/2005/8/layout/process5"/>
    <dgm:cxn modelId="{80DC34AE-5B2F-4BF8-8282-93FF474E7EDD}" type="presParOf" srcId="{C5A549F8-AD0D-4103-963F-ED9CEDA0BB5B}" destId="{07D5A5EC-87D9-4E16-B6FD-ABF6CE5152C6}" srcOrd="0" destOrd="0" presId="urn:microsoft.com/office/officeart/2005/8/layout/process5"/>
    <dgm:cxn modelId="{84D4E518-A72A-4581-9490-D946BA400F27}" type="presParOf" srcId="{592CB4A9-B1FA-48F3-A413-1E09638DC511}" destId="{F62C9018-E0ED-4B55-99F7-F566AD13A065}" srcOrd="2" destOrd="0" presId="urn:microsoft.com/office/officeart/2005/8/layout/process5"/>
    <dgm:cxn modelId="{584E3811-196A-4DF7-97DA-FE06A91D9BC9}" type="presParOf" srcId="{592CB4A9-B1FA-48F3-A413-1E09638DC511}" destId="{DE18DA61-CF5B-40CE-B233-324124823089}" srcOrd="3" destOrd="0" presId="urn:microsoft.com/office/officeart/2005/8/layout/process5"/>
    <dgm:cxn modelId="{96CE9010-5E9C-45D8-857C-00DE6C4D865E}" type="presParOf" srcId="{DE18DA61-CF5B-40CE-B233-324124823089}" destId="{9FE15D6C-138A-4633-A390-B143B0B7D69D}" srcOrd="0" destOrd="0" presId="urn:microsoft.com/office/officeart/2005/8/layout/process5"/>
    <dgm:cxn modelId="{B32EC493-9243-44EC-8D3C-31490A9EDAEA}" type="presParOf" srcId="{592CB4A9-B1FA-48F3-A413-1E09638DC511}" destId="{BF12FAE1-4B37-4441-8AC4-8112AE7C3220}" srcOrd="4" destOrd="0" presId="urn:microsoft.com/office/officeart/2005/8/layout/process5"/>
    <dgm:cxn modelId="{811164BE-562E-4DC8-9316-CFC584730148}" type="presParOf" srcId="{592CB4A9-B1FA-48F3-A413-1E09638DC511}" destId="{52A91775-8C8E-4B6C-B100-FE1C261891B5}" srcOrd="5" destOrd="0" presId="urn:microsoft.com/office/officeart/2005/8/layout/process5"/>
    <dgm:cxn modelId="{1E9938A5-2F55-4C87-B2BC-D53EB4B8945E}" type="presParOf" srcId="{52A91775-8C8E-4B6C-B100-FE1C261891B5}" destId="{84308414-375E-4EC8-A166-886491189F2A}" srcOrd="0" destOrd="0" presId="urn:microsoft.com/office/officeart/2005/8/layout/process5"/>
    <dgm:cxn modelId="{A35D7393-AC3A-44C6-BB7F-5083F882D77D}" type="presParOf" srcId="{592CB4A9-B1FA-48F3-A413-1E09638DC511}" destId="{CBF22121-1BA2-47B7-9E46-0C5A2304CF6F}" srcOrd="6" destOrd="0" presId="urn:microsoft.com/office/officeart/2005/8/layout/process5"/>
    <dgm:cxn modelId="{F08AA784-5F9B-4467-83B6-7AB3B6F1F319}" type="presParOf" srcId="{592CB4A9-B1FA-48F3-A413-1E09638DC511}" destId="{57CB7A48-28C8-4004-86F2-834E90A21E34}" srcOrd="7" destOrd="0" presId="urn:microsoft.com/office/officeart/2005/8/layout/process5"/>
    <dgm:cxn modelId="{846EE715-ED32-470A-A10A-27FD80218671}" type="presParOf" srcId="{57CB7A48-28C8-4004-86F2-834E90A21E34}" destId="{E8228930-3FBF-4535-B230-CAD470D89C05}" srcOrd="0" destOrd="0" presId="urn:microsoft.com/office/officeart/2005/8/layout/process5"/>
    <dgm:cxn modelId="{BBAB20E3-B71E-4774-AB04-7A6561265A44}" type="presParOf" srcId="{592CB4A9-B1FA-48F3-A413-1E09638DC511}" destId="{1C7C2748-DF3C-4016-8256-438C09C62631}" srcOrd="8" destOrd="0" presId="urn:microsoft.com/office/officeart/2005/8/layout/process5"/>
    <dgm:cxn modelId="{17210B30-128B-4D7F-84AA-60491FA24339}" type="presParOf" srcId="{592CB4A9-B1FA-48F3-A413-1E09638DC511}" destId="{1610F88E-3AE7-4C90-9566-7DD9BFFBC7F7}" srcOrd="9" destOrd="0" presId="urn:microsoft.com/office/officeart/2005/8/layout/process5"/>
    <dgm:cxn modelId="{D179FAA2-BC10-4B20-807C-B5B4BF8AB131}" type="presParOf" srcId="{1610F88E-3AE7-4C90-9566-7DD9BFFBC7F7}" destId="{03C1F3E6-DDE4-48A5-BF9B-0028DDF6E9A2}" srcOrd="0" destOrd="0" presId="urn:microsoft.com/office/officeart/2005/8/layout/process5"/>
    <dgm:cxn modelId="{E2CB15B6-2FE5-418F-88DF-1B6CEFB26289}" type="presParOf" srcId="{592CB4A9-B1FA-48F3-A413-1E09638DC511}" destId="{F25EF182-DB1B-467E-A4D5-5574C73D29AC}"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E1CD33-9015-432A-B07E-4C769B4ABD9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CA"/>
        </a:p>
      </dgm:t>
    </dgm:pt>
    <dgm:pt modelId="{5F5994A4-6E3E-4AD4-B9F3-EEADEDEDEA27}">
      <dgm:prSet phldrT="[Text]"/>
      <dgm:spPr/>
      <dgm:t>
        <a:bodyPr/>
        <a:lstStyle/>
        <a:p>
          <a:r>
            <a:rPr lang="en-CA" dirty="0"/>
            <a:t>Import required packages and helper functions</a:t>
          </a:r>
        </a:p>
      </dgm:t>
    </dgm:pt>
    <dgm:pt modelId="{A7DA2BF7-7C0B-4E3B-A607-BC677FF6E1DE}" type="parTrans" cxnId="{C316DD89-2F04-4CF1-9723-575C9EB5E9C1}">
      <dgm:prSet/>
      <dgm:spPr/>
      <dgm:t>
        <a:bodyPr/>
        <a:lstStyle/>
        <a:p>
          <a:endParaRPr lang="en-CA"/>
        </a:p>
      </dgm:t>
    </dgm:pt>
    <dgm:pt modelId="{C73BF3B5-AA0D-4BD3-8DE7-A5ED10B1A548}" type="sibTrans" cxnId="{C316DD89-2F04-4CF1-9723-575C9EB5E9C1}">
      <dgm:prSet/>
      <dgm:spPr/>
      <dgm:t>
        <a:bodyPr/>
        <a:lstStyle/>
        <a:p>
          <a:endParaRPr lang="en-CA"/>
        </a:p>
      </dgm:t>
    </dgm:pt>
    <dgm:pt modelId="{820C9B75-A89A-4B22-88DF-29C78003A84F}">
      <dgm:prSet phldrT="[Text]"/>
      <dgm:spPr/>
      <dgm:t>
        <a:bodyPr/>
        <a:lstStyle/>
        <a:p>
          <a:r>
            <a:rPr lang="en-CA" dirty="0"/>
            <a:t>Request the Falcon9 Launch Wiki page from its URL</a:t>
          </a:r>
        </a:p>
      </dgm:t>
    </dgm:pt>
    <dgm:pt modelId="{B4152C35-C334-4196-9977-81D859692FD2}" type="parTrans" cxnId="{827CC934-F1F2-475C-B35D-5925763AADC9}">
      <dgm:prSet/>
      <dgm:spPr/>
      <dgm:t>
        <a:bodyPr/>
        <a:lstStyle/>
        <a:p>
          <a:endParaRPr lang="en-CA"/>
        </a:p>
      </dgm:t>
    </dgm:pt>
    <dgm:pt modelId="{28CBB3FA-FABA-4124-8EDC-1DB9D3DE3BAC}" type="sibTrans" cxnId="{827CC934-F1F2-475C-B35D-5925763AADC9}">
      <dgm:prSet/>
      <dgm:spPr/>
      <dgm:t>
        <a:bodyPr/>
        <a:lstStyle/>
        <a:p>
          <a:endParaRPr lang="en-CA"/>
        </a:p>
      </dgm:t>
    </dgm:pt>
    <dgm:pt modelId="{B34376BC-CE67-473A-A769-CB2AFAD2613C}">
      <dgm:prSet phldrT="[Text]"/>
      <dgm:spPr/>
      <dgm:t>
        <a:bodyPr/>
        <a:lstStyle/>
        <a:p>
          <a:r>
            <a:rPr lang="en-CA" dirty="0"/>
            <a:t>Extract all column/variable names from the HTML table header</a:t>
          </a:r>
        </a:p>
      </dgm:t>
    </dgm:pt>
    <dgm:pt modelId="{79A0650F-9D66-4C54-8C58-D3E4B2E79320}" type="parTrans" cxnId="{A2FACAD6-CE2E-4637-98FE-CAEBCF499AB4}">
      <dgm:prSet/>
      <dgm:spPr/>
      <dgm:t>
        <a:bodyPr/>
        <a:lstStyle/>
        <a:p>
          <a:endParaRPr lang="en-CA"/>
        </a:p>
      </dgm:t>
    </dgm:pt>
    <dgm:pt modelId="{6ACDB30B-47E7-47A1-9B74-C64B8C5A7E1D}" type="sibTrans" cxnId="{A2FACAD6-CE2E-4637-98FE-CAEBCF499AB4}">
      <dgm:prSet/>
      <dgm:spPr/>
      <dgm:t>
        <a:bodyPr/>
        <a:lstStyle/>
        <a:p>
          <a:endParaRPr lang="en-CA"/>
        </a:p>
      </dgm:t>
    </dgm:pt>
    <dgm:pt modelId="{EA90986E-17F8-46D6-9238-0DB545E45FE3}">
      <dgm:prSet phldrT="[Text]"/>
      <dgm:spPr/>
      <dgm:t>
        <a:bodyPr/>
        <a:lstStyle/>
        <a:p>
          <a:r>
            <a:rPr lang="en-CA" dirty="0"/>
            <a:t>Create a </a:t>
          </a:r>
          <a:r>
            <a:rPr lang="en-CA" dirty="0" err="1"/>
            <a:t>dataframe</a:t>
          </a:r>
          <a:r>
            <a:rPr lang="en-CA" dirty="0"/>
            <a:t> by parsing the launch HTML tables</a:t>
          </a:r>
        </a:p>
      </dgm:t>
    </dgm:pt>
    <dgm:pt modelId="{295B21CE-50BB-4278-81E3-3B8AE7EEB682}" type="parTrans" cxnId="{E4B8EAA5-9D22-4091-BB84-ED028713C966}">
      <dgm:prSet/>
      <dgm:spPr/>
      <dgm:t>
        <a:bodyPr/>
        <a:lstStyle/>
        <a:p>
          <a:endParaRPr lang="en-CA"/>
        </a:p>
      </dgm:t>
    </dgm:pt>
    <dgm:pt modelId="{43AE2696-97AF-4451-868F-65B59EC36EF6}" type="sibTrans" cxnId="{E4B8EAA5-9D22-4091-BB84-ED028713C966}">
      <dgm:prSet/>
      <dgm:spPr/>
      <dgm:t>
        <a:bodyPr/>
        <a:lstStyle/>
        <a:p>
          <a:endParaRPr lang="en-CA"/>
        </a:p>
      </dgm:t>
    </dgm:pt>
    <dgm:pt modelId="{B7630A49-0450-4581-BC2E-B5574C5BD86B}">
      <dgm:prSet phldrT="[Text]"/>
      <dgm:spPr/>
      <dgm:t>
        <a:bodyPr/>
        <a:lstStyle/>
        <a:p>
          <a:r>
            <a:rPr lang="en-CA" dirty="0"/>
            <a:t>Export data to a CSV</a:t>
          </a:r>
        </a:p>
      </dgm:t>
    </dgm:pt>
    <dgm:pt modelId="{80B38978-37AA-449F-8AD9-8CB3B8A05AF9}" type="parTrans" cxnId="{847CEBC8-5145-4094-BF2B-324D442CC0FE}">
      <dgm:prSet/>
      <dgm:spPr/>
      <dgm:t>
        <a:bodyPr/>
        <a:lstStyle/>
        <a:p>
          <a:endParaRPr lang="en-CA"/>
        </a:p>
      </dgm:t>
    </dgm:pt>
    <dgm:pt modelId="{C30514A9-AE2F-4364-B5B0-69FB2FAA8FF1}" type="sibTrans" cxnId="{847CEBC8-5145-4094-BF2B-324D442CC0FE}">
      <dgm:prSet/>
      <dgm:spPr/>
      <dgm:t>
        <a:bodyPr/>
        <a:lstStyle/>
        <a:p>
          <a:endParaRPr lang="en-CA"/>
        </a:p>
      </dgm:t>
    </dgm:pt>
    <dgm:pt modelId="{90FC1094-C840-4F24-8BE8-8443EDD1AD10}" type="pres">
      <dgm:prSet presAssocID="{A3E1CD33-9015-432A-B07E-4C769B4ABD9C}" presName="diagram" presStyleCnt="0">
        <dgm:presLayoutVars>
          <dgm:dir/>
          <dgm:resizeHandles val="exact"/>
        </dgm:presLayoutVars>
      </dgm:prSet>
      <dgm:spPr/>
    </dgm:pt>
    <dgm:pt modelId="{1E895DE8-715B-46D9-A56E-D4B3F6394A40}" type="pres">
      <dgm:prSet presAssocID="{5F5994A4-6E3E-4AD4-B9F3-EEADEDEDEA27}" presName="node" presStyleLbl="node1" presStyleIdx="0" presStyleCnt="5">
        <dgm:presLayoutVars>
          <dgm:bulletEnabled val="1"/>
        </dgm:presLayoutVars>
      </dgm:prSet>
      <dgm:spPr/>
    </dgm:pt>
    <dgm:pt modelId="{599BA645-8A0F-4978-BDB0-9F2DB1775960}" type="pres">
      <dgm:prSet presAssocID="{C73BF3B5-AA0D-4BD3-8DE7-A5ED10B1A548}" presName="sibTrans" presStyleLbl="sibTrans2D1" presStyleIdx="0" presStyleCnt="4"/>
      <dgm:spPr/>
    </dgm:pt>
    <dgm:pt modelId="{0A03A554-9C97-408E-A0ED-0012CC48F8A6}" type="pres">
      <dgm:prSet presAssocID="{C73BF3B5-AA0D-4BD3-8DE7-A5ED10B1A548}" presName="connectorText" presStyleLbl="sibTrans2D1" presStyleIdx="0" presStyleCnt="4"/>
      <dgm:spPr/>
    </dgm:pt>
    <dgm:pt modelId="{F5426786-F246-4EA2-BA3A-88B072C458C3}" type="pres">
      <dgm:prSet presAssocID="{820C9B75-A89A-4B22-88DF-29C78003A84F}" presName="node" presStyleLbl="node1" presStyleIdx="1" presStyleCnt="5">
        <dgm:presLayoutVars>
          <dgm:bulletEnabled val="1"/>
        </dgm:presLayoutVars>
      </dgm:prSet>
      <dgm:spPr/>
    </dgm:pt>
    <dgm:pt modelId="{EA07F878-7D19-49A9-8B21-DD79ED113561}" type="pres">
      <dgm:prSet presAssocID="{28CBB3FA-FABA-4124-8EDC-1DB9D3DE3BAC}" presName="sibTrans" presStyleLbl="sibTrans2D1" presStyleIdx="1" presStyleCnt="4"/>
      <dgm:spPr/>
    </dgm:pt>
    <dgm:pt modelId="{5EF1E210-7780-4F53-836C-9993DEB7FC58}" type="pres">
      <dgm:prSet presAssocID="{28CBB3FA-FABA-4124-8EDC-1DB9D3DE3BAC}" presName="connectorText" presStyleLbl="sibTrans2D1" presStyleIdx="1" presStyleCnt="4"/>
      <dgm:spPr/>
    </dgm:pt>
    <dgm:pt modelId="{5748C87A-546A-44F3-8995-961EFB82564E}" type="pres">
      <dgm:prSet presAssocID="{B34376BC-CE67-473A-A769-CB2AFAD2613C}" presName="node" presStyleLbl="node1" presStyleIdx="2" presStyleCnt="5">
        <dgm:presLayoutVars>
          <dgm:bulletEnabled val="1"/>
        </dgm:presLayoutVars>
      </dgm:prSet>
      <dgm:spPr/>
    </dgm:pt>
    <dgm:pt modelId="{4B46872B-6138-4AA7-B97D-94F5D81A16C7}" type="pres">
      <dgm:prSet presAssocID="{6ACDB30B-47E7-47A1-9B74-C64B8C5A7E1D}" presName="sibTrans" presStyleLbl="sibTrans2D1" presStyleIdx="2" presStyleCnt="4"/>
      <dgm:spPr/>
    </dgm:pt>
    <dgm:pt modelId="{74EE9965-F5CB-4CCC-81F4-23ABA26AC4F0}" type="pres">
      <dgm:prSet presAssocID="{6ACDB30B-47E7-47A1-9B74-C64B8C5A7E1D}" presName="connectorText" presStyleLbl="sibTrans2D1" presStyleIdx="2" presStyleCnt="4"/>
      <dgm:spPr/>
    </dgm:pt>
    <dgm:pt modelId="{53F24E91-181B-49F6-8428-F0FFE25D409B}" type="pres">
      <dgm:prSet presAssocID="{EA90986E-17F8-46D6-9238-0DB545E45FE3}" presName="node" presStyleLbl="node1" presStyleIdx="3" presStyleCnt="5">
        <dgm:presLayoutVars>
          <dgm:bulletEnabled val="1"/>
        </dgm:presLayoutVars>
      </dgm:prSet>
      <dgm:spPr/>
    </dgm:pt>
    <dgm:pt modelId="{5EF240B4-D1F0-4241-9544-5A94FD33AF21}" type="pres">
      <dgm:prSet presAssocID="{43AE2696-97AF-4451-868F-65B59EC36EF6}" presName="sibTrans" presStyleLbl="sibTrans2D1" presStyleIdx="3" presStyleCnt="4"/>
      <dgm:spPr/>
    </dgm:pt>
    <dgm:pt modelId="{9B4680C9-8ABF-45B2-9940-FC8D30A1C810}" type="pres">
      <dgm:prSet presAssocID="{43AE2696-97AF-4451-868F-65B59EC36EF6}" presName="connectorText" presStyleLbl="sibTrans2D1" presStyleIdx="3" presStyleCnt="4"/>
      <dgm:spPr/>
    </dgm:pt>
    <dgm:pt modelId="{731876EF-4738-422F-9FFC-966196DCF814}" type="pres">
      <dgm:prSet presAssocID="{B7630A49-0450-4581-BC2E-B5574C5BD86B}" presName="node" presStyleLbl="node1" presStyleIdx="4" presStyleCnt="5">
        <dgm:presLayoutVars>
          <dgm:bulletEnabled val="1"/>
        </dgm:presLayoutVars>
      </dgm:prSet>
      <dgm:spPr/>
    </dgm:pt>
  </dgm:ptLst>
  <dgm:cxnLst>
    <dgm:cxn modelId="{EC271A00-9B52-4434-B0F4-744E390C7339}" type="presOf" srcId="{5F5994A4-6E3E-4AD4-B9F3-EEADEDEDEA27}" destId="{1E895DE8-715B-46D9-A56E-D4B3F6394A40}" srcOrd="0" destOrd="0" presId="urn:microsoft.com/office/officeart/2005/8/layout/process5"/>
    <dgm:cxn modelId="{CE3AD706-CCE1-4BA3-9191-80A72FD62C9E}" type="presOf" srcId="{28CBB3FA-FABA-4124-8EDC-1DB9D3DE3BAC}" destId="{EA07F878-7D19-49A9-8B21-DD79ED113561}" srcOrd="0" destOrd="0" presId="urn:microsoft.com/office/officeart/2005/8/layout/process5"/>
    <dgm:cxn modelId="{6ADEBB1F-D755-462C-AB2B-E6A1F7B11ABD}" type="presOf" srcId="{6ACDB30B-47E7-47A1-9B74-C64B8C5A7E1D}" destId="{4B46872B-6138-4AA7-B97D-94F5D81A16C7}" srcOrd="0" destOrd="0" presId="urn:microsoft.com/office/officeart/2005/8/layout/process5"/>
    <dgm:cxn modelId="{827CC934-F1F2-475C-B35D-5925763AADC9}" srcId="{A3E1CD33-9015-432A-B07E-4C769B4ABD9C}" destId="{820C9B75-A89A-4B22-88DF-29C78003A84F}" srcOrd="1" destOrd="0" parTransId="{B4152C35-C334-4196-9977-81D859692FD2}" sibTransId="{28CBB3FA-FABA-4124-8EDC-1DB9D3DE3BAC}"/>
    <dgm:cxn modelId="{0CCC5A36-EA91-4980-92C9-B13BC2B87018}" type="presOf" srcId="{6ACDB30B-47E7-47A1-9B74-C64B8C5A7E1D}" destId="{74EE9965-F5CB-4CCC-81F4-23ABA26AC4F0}" srcOrd="1" destOrd="0" presId="urn:microsoft.com/office/officeart/2005/8/layout/process5"/>
    <dgm:cxn modelId="{46B3B26F-A484-477F-85C5-55082BD590F2}" type="presOf" srcId="{43AE2696-97AF-4451-868F-65B59EC36EF6}" destId="{9B4680C9-8ABF-45B2-9940-FC8D30A1C810}" srcOrd="1" destOrd="0" presId="urn:microsoft.com/office/officeart/2005/8/layout/process5"/>
    <dgm:cxn modelId="{F3748B75-00F3-4D8D-8746-20755FA89F2F}" type="presOf" srcId="{EA90986E-17F8-46D6-9238-0DB545E45FE3}" destId="{53F24E91-181B-49F6-8428-F0FFE25D409B}" srcOrd="0" destOrd="0" presId="urn:microsoft.com/office/officeart/2005/8/layout/process5"/>
    <dgm:cxn modelId="{C079355A-2D83-4930-82BD-1435F4D2C479}" type="presOf" srcId="{B7630A49-0450-4581-BC2E-B5574C5BD86B}" destId="{731876EF-4738-422F-9FFC-966196DCF814}" srcOrd="0" destOrd="0" presId="urn:microsoft.com/office/officeart/2005/8/layout/process5"/>
    <dgm:cxn modelId="{C10A6185-7609-49D6-8AA0-6E31FA6349A6}" type="presOf" srcId="{820C9B75-A89A-4B22-88DF-29C78003A84F}" destId="{F5426786-F246-4EA2-BA3A-88B072C458C3}" srcOrd="0" destOrd="0" presId="urn:microsoft.com/office/officeart/2005/8/layout/process5"/>
    <dgm:cxn modelId="{C316DD89-2F04-4CF1-9723-575C9EB5E9C1}" srcId="{A3E1CD33-9015-432A-B07E-4C769B4ABD9C}" destId="{5F5994A4-6E3E-4AD4-B9F3-EEADEDEDEA27}" srcOrd="0" destOrd="0" parTransId="{A7DA2BF7-7C0B-4E3B-A607-BC677FF6E1DE}" sibTransId="{C73BF3B5-AA0D-4BD3-8DE7-A5ED10B1A548}"/>
    <dgm:cxn modelId="{D7D60994-1A8C-4AF1-BA92-706EF62022AD}" type="presOf" srcId="{B34376BC-CE67-473A-A769-CB2AFAD2613C}" destId="{5748C87A-546A-44F3-8995-961EFB82564E}" srcOrd="0" destOrd="0" presId="urn:microsoft.com/office/officeart/2005/8/layout/process5"/>
    <dgm:cxn modelId="{B750819B-AEF7-4B1B-B2A8-C34A77269CA3}" type="presOf" srcId="{28CBB3FA-FABA-4124-8EDC-1DB9D3DE3BAC}" destId="{5EF1E210-7780-4F53-836C-9993DEB7FC58}" srcOrd="1" destOrd="0" presId="urn:microsoft.com/office/officeart/2005/8/layout/process5"/>
    <dgm:cxn modelId="{017A9F9E-2703-4050-8CA7-84BCD4AB9E70}" type="presOf" srcId="{C73BF3B5-AA0D-4BD3-8DE7-A5ED10B1A548}" destId="{599BA645-8A0F-4978-BDB0-9F2DB1775960}" srcOrd="0" destOrd="0" presId="urn:microsoft.com/office/officeart/2005/8/layout/process5"/>
    <dgm:cxn modelId="{E4B8EAA5-9D22-4091-BB84-ED028713C966}" srcId="{A3E1CD33-9015-432A-B07E-4C769B4ABD9C}" destId="{EA90986E-17F8-46D6-9238-0DB545E45FE3}" srcOrd="3" destOrd="0" parTransId="{295B21CE-50BB-4278-81E3-3B8AE7EEB682}" sibTransId="{43AE2696-97AF-4451-868F-65B59EC36EF6}"/>
    <dgm:cxn modelId="{0B0D21B7-EF5F-4DEC-A3AE-7ECF69752D24}" type="presOf" srcId="{C73BF3B5-AA0D-4BD3-8DE7-A5ED10B1A548}" destId="{0A03A554-9C97-408E-A0ED-0012CC48F8A6}" srcOrd="1" destOrd="0" presId="urn:microsoft.com/office/officeart/2005/8/layout/process5"/>
    <dgm:cxn modelId="{847CEBC8-5145-4094-BF2B-324D442CC0FE}" srcId="{A3E1CD33-9015-432A-B07E-4C769B4ABD9C}" destId="{B7630A49-0450-4581-BC2E-B5574C5BD86B}" srcOrd="4" destOrd="0" parTransId="{80B38978-37AA-449F-8AD9-8CB3B8A05AF9}" sibTransId="{C30514A9-AE2F-4364-B5B0-69FB2FAA8FF1}"/>
    <dgm:cxn modelId="{A2FACAD6-CE2E-4637-98FE-CAEBCF499AB4}" srcId="{A3E1CD33-9015-432A-B07E-4C769B4ABD9C}" destId="{B34376BC-CE67-473A-A769-CB2AFAD2613C}" srcOrd="2" destOrd="0" parTransId="{79A0650F-9D66-4C54-8C58-D3E4B2E79320}" sibTransId="{6ACDB30B-47E7-47A1-9B74-C64B8C5A7E1D}"/>
    <dgm:cxn modelId="{98DC3FE9-4F42-4501-9A58-394573D74C97}" type="presOf" srcId="{43AE2696-97AF-4451-868F-65B59EC36EF6}" destId="{5EF240B4-D1F0-4241-9544-5A94FD33AF21}" srcOrd="0" destOrd="0" presId="urn:microsoft.com/office/officeart/2005/8/layout/process5"/>
    <dgm:cxn modelId="{4F970AF7-379E-4989-B56C-4442C91D7416}" type="presOf" srcId="{A3E1CD33-9015-432A-B07E-4C769B4ABD9C}" destId="{90FC1094-C840-4F24-8BE8-8443EDD1AD10}" srcOrd="0" destOrd="0" presId="urn:microsoft.com/office/officeart/2005/8/layout/process5"/>
    <dgm:cxn modelId="{9CE12CE4-C65D-4298-BF05-8BAAC7205598}" type="presParOf" srcId="{90FC1094-C840-4F24-8BE8-8443EDD1AD10}" destId="{1E895DE8-715B-46D9-A56E-D4B3F6394A40}" srcOrd="0" destOrd="0" presId="urn:microsoft.com/office/officeart/2005/8/layout/process5"/>
    <dgm:cxn modelId="{379D7F82-426E-41CF-8B71-BEED5B922161}" type="presParOf" srcId="{90FC1094-C840-4F24-8BE8-8443EDD1AD10}" destId="{599BA645-8A0F-4978-BDB0-9F2DB1775960}" srcOrd="1" destOrd="0" presId="urn:microsoft.com/office/officeart/2005/8/layout/process5"/>
    <dgm:cxn modelId="{4CE8EDF4-36DB-4A40-AFE4-188E7689F552}" type="presParOf" srcId="{599BA645-8A0F-4978-BDB0-9F2DB1775960}" destId="{0A03A554-9C97-408E-A0ED-0012CC48F8A6}" srcOrd="0" destOrd="0" presId="urn:microsoft.com/office/officeart/2005/8/layout/process5"/>
    <dgm:cxn modelId="{81EEF5F5-3E8F-429B-8285-8B89CE04E057}" type="presParOf" srcId="{90FC1094-C840-4F24-8BE8-8443EDD1AD10}" destId="{F5426786-F246-4EA2-BA3A-88B072C458C3}" srcOrd="2" destOrd="0" presId="urn:microsoft.com/office/officeart/2005/8/layout/process5"/>
    <dgm:cxn modelId="{ED1F9F7B-2218-46D1-87C1-65CB46C932DE}" type="presParOf" srcId="{90FC1094-C840-4F24-8BE8-8443EDD1AD10}" destId="{EA07F878-7D19-49A9-8B21-DD79ED113561}" srcOrd="3" destOrd="0" presId="urn:microsoft.com/office/officeart/2005/8/layout/process5"/>
    <dgm:cxn modelId="{17CB362E-B5AB-49B7-8CCF-92480F26D720}" type="presParOf" srcId="{EA07F878-7D19-49A9-8B21-DD79ED113561}" destId="{5EF1E210-7780-4F53-836C-9993DEB7FC58}" srcOrd="0" destOrd="0" presId="urn:microsoft.com/office/officeart/2005/8/layout/process5"/>
    <dgm:cxn modelId="{40BF9528-D279-456D-98C9-EEC8DA52A6E6}" type="presParOf" srcId="{90FC1094-C840-4F24-8BE8-8443EDD1AD10}" destId="{5748C87A-546A-44F3-8995-961EFB82564E}" srcOrd="4" destOrd="0" presId="urn:microsoft.com/office/officeart/2005/8/layout/process5"/>
    <dgm:cxn modelId="{5884909E-2D13-4702-B583-054061C380A2}" type="presParOf" srcId="{90FC1094-C840-4F24-8BE8-8443EDD1AD10}" destId="{4B46872B-6138-4AA7-B97D-94F5D81A16C7}" srcOrd="5" destOrd="0" presId="urn:microsoft.com/office/officeart/2005/8/layout/process5"/>
    <dgm:cxn modelId="{95718F60-46A7-47D3-8BFB-33E79B0B88D9}" type="presParOf" srcId="{4B46872B-6138-4AA7-B97D-94F5D81A16C7}" destId="{74EE9965-F5CB-4CCC-81F4-23ABA26AC4F0}" srcOrd="0" destOrd="0" presId="urn:microsoft.com/office/officeart/2005/8/layout/process5"/>
    <dgm:cxn modelId="{337F570E-C492-44F4-B287-3C2E0C940677}" type="presParOf" srcId="{90FC1094-C840-4F24-8BE8-8443EDD1AD10}" destId="{53F24E91-181B-49F6-8428-F0FFE25D409B}" srcOrd="6" destOrd="0" presId="urn:microsoft.com/office/officeart/2005/8/layout/process5"/>
    <dgm:cxn modelId="{5BBC1797-B5A3-4721-8F44-4BD176B87391}" type="presParOf" srcId="{90FC1094-C840-4F24-8BE8-8443EDD1AD10}" destId="{5EF240B4-D1F0-4241-9544-5A94FD33AF21}" srcOrd="7" destOrd="0" presId="urn:microsoft.com/office/officeart/2005/8/layout/process5"/>
    <dgm:cxn modelId="{1C045390-2C35-45B6-927D-6819F4B88968}" type="presParOf" srcId="{5EF240B4-D1F0-4241-9544-5A94FD33AF21}" destId="{9B4680C9-8ABF-45B2-9940-FC8D30A1C810}" srcOrd="0" destOrd="0" presId="urn:microsoft.com/office/officeart/2005/8/layout/process5"/>
    <dgm:cxn modelId="{A9CA150B-68C0-42B1-8E05-B91BA45F55D8}" type="presParOf" srcId="{90FC1094-C840-4F24-8BE8-8443EDD1AD10}" destId="{731876EF-4738-422F-9FFC-966196DCF814}"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080BF5-ED5E-41B9-94BA-5A1856F05416}"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B204C11E-820D-41F6-A828-150B7410EF79}">
      <dgm:prSet/>
      <dgm:spPr/>
      <dgm:t>
        <a:bodyPr/>
        <a:lstStyle/>
        <a:p>
          <a:r>
            <a:rPr lang="en-US"/>
            <a:t>Import</a:t>
          </a:r>
        </a:p>
      </dgm:t>
    </dgm:pt>
    <dgm:pt modelId="{B0809132-697A-4673-BBD8-56A445B41BDB}" type="parTrans" cxnId="{A6871FB0-0F4D-4CE2-AFEF-64D903F7449C}">
      <dgm:prSet/>
      <dgm:spPr/>
      <dgm:t>
        <a:bodyPr/>
        <a:lstStyle/>
        <a:p>
          <a:endParaRPr lang="en-US"/>
        </a:p>
      </dgm:t>
    </dgm:pt>
    <dgm:pt modelId="{192B385D-7A40-46D2-9E94-821317DE5DBF}" type="sibTrans" cxnId="{A6871FB0-0F4D-4CE2-AFEF-64D903F7449C}">
      <dgm:prSet/>
      <dgm:spPr/>
      <dgm:t>
        <a:bodyPr/>
        <a:lstStyle/>
        <a:p>
          <a:endParaRPr lang="en-US"/>
        </a:p>
      </dgm:t>
    </dgm:pt>
    <dgm:pt modelId="{46A0D21D-0F1C-43DB-96C8-50E075759600}">
      <dgm:prSet/>
      <dgm:spPr/>
      <dgm:t>
        <a:bodyPr/>
        <a:lstStyle/>
        <a:p>
          <a:r>
            <a:rPr lang="en-US"/>
            <a:t>Import libraries and define auxiliary functions. Then load the SpaceX dataset</a:t>
          </a:r>
        </a:p>
      </dgm:t>
    </dgm:pt>
    <dgm:pt modelId="{7286CC36-0CED-413B-B6F2-FB1B90F109DD}" type="parTrans" cxnId="{08D5A04A-C622-456E-8BBD-505244495DF6}">
      <dgm:prSet/>
      <dgm:spPr/>
      <dgm:t>
        <a:bodyPr/>
        <a:lstStyle/>
        <a:p>
          <a:endParaRPr lang="en-US"/>
        </a:p>
      </dgm:t>
    </dgm:pt>
    <dgm:pt modelId="{36D852E8-6B78-440A-9F19-C824E2310329}" type="sibTrans" cxnId="{08D5A04A-C622-456E-8BBD-505244495DF6}">
      <dgm:prSet/>
      <dgm:spPr/>
      <dgm:t>
        <a:bodyPr/>
        <a:lstStyle/>
        <a:p>
          <a:endParaRPr lang="en-US"/>
        </a:p>
      </dgm:t>
    </dgm:pt>
    <dgm:pt modelId="{B967A3CC-7D10-45E6-9E8C-9ECC79120CA0}">
      <dgm:prSet/>
      <dgm:spPr/>
      <dgm:t>
        <a:bodyPr/>
        <a:lstStyle/>
        <a:p>
          <a:r>
            <a:rPr lang="en-US" dirty="0"/>
            <a:t>Identify and calculate</a:t>
          </a:r>
        </a:p>
      </dgm:t>
    </dgm:pt>
    <dgm:pt modelId="{74A5AF8B-0537-4D5A-91F0-7260064E43DA}" type="parTrans" cxnId="{C3583421-6422-4F12-9FAD-B31A74FDDA72}">
      <dgm:prSet/>
      <dgm:spPr/>
      <dgm:t>
        <a:bodyPr/>
        <a:lstStyle/>
        <a:p>
          <a:endParaRPr lang="en-US"/>
        </a:p>
      </dgm:t>
    </dgm:pt>
    <dgm:pt modelId="{65E3C1E4-EDDC-49B2-9077-4728FF5A4E22}" type="sibTrans" cxnId="{C3583421-6422-4F12-9FAD-B31A74FDDA72}">
      <dgm:prSet/>
      <dgm:spPr/>
      <dgm:t>
        <a:bodyPr/>
        <a:lstStyle/>
        <a:p>
          <a:endParaRPr lang="en-US"/>
        </a:p>
      </dgm:t>
    </dgm:pt>
    <dgm:pt modelId="{BF761843-853A-4342-8EA0-28BA64752526}">
      <dgm:prSet/>
      <dgm:spPr/>
      <dgm:t>
        <a:bodyPr/>
        <a:lstStyle/>
        <a:p>
          <a:r>
            <a:rPr lang="en-US"/>
            <a:t>Identify and calculate the percentage of missing values in each attribute</a:t>
          </a:r>
        </a:p>
      </dgm:t>
    </dgm:pt>
    <dgm:pt modelId="{4CC90D5A-C64B-4A98-952A-0A1F1A9E3FCD}" type="parTrans" cxnId="{13D09FEF-6CF9-4BE4-B123-E7A4AD291BB0}">
      <dgm:prSet/>
      <dgm:spPr/>
      <dgm:t>
        <a:bodyPr/>
        <a:lstStyle/>
        <a:p>
          <a:endParaRPr lang="en-US"/>
        </a:p>
      </dgm:t>
    </dgm:pt>
    <dgm:pt modelId="{012139C7-D2B5-495B-B517-9C2EBFC3E081}" type="sibTrans" cxnId="{13D09FEF-6CF9-4BE4-B123-E7A4AD291BB0}">
      <dgm:prSet/>
      <dgm:spPr/>
      <dgm:t>
        <a:bodyPr/>
        <a:lstStyle/>
        <a:p>
          <a:endParaRPr lang="en-US"/>
        </a:p>
      </dgm:t>
    </dgm:pt>
    <dgm:pt modelId="{11E57759-BD43-4B03-8E6E-C2C9AA61BD0C}">
      <dgm:prSet/>
      <dgm:spPr/>
      <dgm:t>
        <a:bodyPr/>
        <a:lstStyle/>
        <a:p>
          <a:r>
            <a:rPr lang="en-US" dirty="0"/>
            <a:t>Identify type</a:t>
          </a:r>
        </a:p>
      </dgm:t>
    </dgm:pt>
    <dgm:pt modelId="{63D986C5-5C21-47FA-A5AB-2F27F7D0CF23}" type="parTrans" cxnId="{ECC462A6-1F28-40CD-9600-E6F63BCF3455}">
      <dgm:prSet/>
      <dgm:spPr/>
      <dgm:t>
        <a:bodyPr/>
        <a:lstStyle/>
        <a:p>
          <a:endParaRPr lang="en-US"/>
        </a:p>
      </dgm:t>
    </dgm:pt>
    <dgm:pt modelId="{1FB4CE38-410E-486D-9213-5AD41D5B16C8}" type="sibTrans" cxnId="{ECC462A6-1F28-40CD-9600-E6F63BCF3455}">
      <dgm:prSet/>
      <dgm:spPr/>
      <dgm:t>
        <a:bodyPr/>
        <a:lstStyle/>
        <a:p>
          <a:endParaRPr lang="en-US"/>
        </a:p>
      </dgm:t>
    </dgm:pt>
    <dgm:pt modelId="{CA359DFE-F7C4-4766-A0CE-4DE5E4BD1666}">
      <dgm:prSet/>
      <dgm:spPr/>
      <dgm:t>
        <a:bodyPr/>
        <a:lstStyle/>
        <a:p>
          <a:r>
            <a:rPr lang="en-US"/>
            <a:t>Identify which columns are numerical and categorical</a:t>
          </a:r>
        </a:p>
      </dgm:t>
    </dgm:pt>
    <dgm:pt modelId="{4F3FE130-4659-403B-B171-AB0B39925764}" type="parTrans" cxnId="{60257B71-F34D-45EE-93D6-5A9C99B6F089}">
      <dgm:prSet/>
      <dgm:spPr/>
      <dgm:t>
        <a:bodyPr/>
        <a:lstStyle/>
        <a:p>
          <a:endParaRPr lang="en-US"/>
        </a:p>
      </dgm:t>
    </dgm:pt>
    <dgm:pt modelId="{F1DFD163-7364-4508-9A73-39500C99335F}" type="sibTrans" cxnId="{60257B71-F34D-45EE-93D6-5A9C99B6F089}">
      <dgm:prSet/>
      <dgm:spPr/>
      <dgm:t>
        <a:bodyPr/>
        <a:lstStyle/>
        <a:p>
          <a:endParaRPr lang="en-US"/>
        </a:p>
      </dgm:t>
    </dgm:pt>
    <dgm:pt modelId="{6C3A67BD-E2D8-4FFE-9A8E-56A5E402F69D}">
      <dgm:prSet/>
      <dgm:spPr/>
      <dgm:t>
        <a:bodyPr/>
        <a:lstStyle/>
        <a:p>
          <a:r>
            <a:rPr lang="en-US" dirty="0"/>
            <a:t>Analyze</a:t>
          </a:r>
        </a:p>
      </dgm:t>
    </dgm:pt>
    <dgm:pt modelId="{AA1D6F6D-A00D-4F4D-994C-566EAFC61D5F}" type="parTrans" cxnId="{EE0B1AAC-C2C4-4B83-B173-153B4D331465}">
      <dgm:prSet/>
      <dgm:spPr/>
      <dgm:t>
        <a:bodyPr/>
        <a:lstStyle/>
        <a:p>
          <a:endParaRPr lang="en-US"/>
        </a:p>
      </dgm:t>
    </dgm:pt>
    <dgm:pt modelId="{20D1B7E0-193E-489F-9C41-A17BD25D9EB7}" type="sibTrans" cxnId="{EE0B1AAC-C2C4-4B83-B173-153B4D331465}">
      <dgm:prSet/>
      <dgm:spPr/>
      <dgm:t>
        <a:bodyPr/>
        <a:lstStyle/>
        <a:p>
          <a:endParaRPr lang="en-US"/>
        </a:p>
      </dgm:t>
    </dgm:pt>
    <dgm:pt modelId="{A9D1235F-0D62-4192-B139-E15E514AB33D}">
      <dgm:prSet/>
      <dgm:spPr/>
      <dgm:t>
        <a:bodyPr/>
        <a:lstStyle/>
        <a:p>
          <a:r>
            <a:rPr lang="en-US" dirty="0"/>
            <a:t>Calculate the number of launches on each site and the number and occurrence of each orbit. </a:t>
          </a:r>
        </a:p>
      </dgm:t>
    </dgm:pt>
    <dgm:pt modelId="{80C305BB-48F2-44ED-A4A4-E350B718CBE7}" type="parTrans" cxnId="{3F11D4DD-8AFF-4309-9358-A7E47CFAFB16}">
      <dgm:prSet/>
      <dgm:spPr/>
      <dgm:t>
        <a:bodyPr/>
        <a:lstStyle/>
        <a:p>
          <a:endParaRPr lang="en-US"/>
        </a:p>
      </dgm:t>
    </dgm:pt>
    <dgm:pt modelId="{E2170043-D359-4DA1-AC41-3F1B62D61A8E}" type="sibTrans" cxnId="{3F11D4DD-8AFF-4309-9358-A7E47CFAFB16}">
      <dgm:prSet/>
      <dgm:spPr/>
      <dgm:t>
        <a:bodyPr/>
        <a:lstStyle/>
        <a:p>
          <a:endParaRPr lang="en-US"/>
        </a:p>
      </dgm:t>
    </dgm:pt>
    <dgm:pt modelId="{7B75AA8A-8650-4092-B0FA-E56EDD672F07}">
      <dgm:prSet/>
      <dgm:spPr/>
      <dgm:t>
        <a:bodyPr/>
        <a:lstStyle/>
        <a:p>
          <a:r>
            <a:rPr lang="en-US" dirty="0"/>
            <a:t>Analyze</a:t>
          </a:r>
        </a:p>
      </dgm:t>
    </dgm:pt>
    <dgm:pt modelId="{C60670C5-7B4B-4B86-8EEB-856736E6B412}" type="parTrans" cxnId="{73F0E642-0BB0-4E4F-94D6-92CF38263697}">
      <dgm:prSet/>
      <dgm:spPr/>
      <dgm:t>
        <a:bodyPr/>
        <a:lstStyle/>
        <a:p>
          <a:endParaRPr lang="en-US"/>
        </a:p>
      </dgm:t>
    </dgm:pt>
    <dgm:pt modelId="{EE814220-2A1D-4A3F-96B0-6F719B3D8E1B}" type="sibTrans" cxnId="{73F0E642-0BB0-4E4F-94D6-92CF38263697}">
      <dgm:prSet/>
      <dgm:spPr/>
      <dgm:t>
        <a:bodyPr/>
        <a:lstStyle/>
        <a:p>
          <a:endParaRPr lang="en-US"/>
        </a:p>
      </dgm:t>
    </dgm:pt>
    <dgm:pt modelId="{50E71B74-DC5D-42F9-A1C1-9E26DD95742C}">
      <dgm:prSet/>
      <dgm:spPr/>
      <dgm:t>
        <a:bodyPr/>
        <a:lstStyle/>
        <a:p>
          <a:r>
            <a:rPr lang="en-US"/>
            <a:t>Create</a:t>
          </a:r>
        </a:p>
      </dgm:t>
    </dgm:pt>
    <dgm:pt modelId="{856DBFDE-2EFC-45F0-9A77-0D2A40E8E28E}" type="parTrans" cxnId="{F9F493BA-83D1-4EBE-8D6F-EA8A4D944022}">
      <dgm:prSet/>
      <dgm:spPr/>
      <dgm:t>
        <a:bodyPr/>
        <a:lstStyle/>
        <a:p>
          <a:endParaRPr lang="en-US"/>
        </a:p>
      </dgm:t>
    </dgm:pt>
    <dgm:pt modelId="{CDDC7AD0-4859-4DB4-9BC9-219A4DF6A49A}" type="sibTrans" cxnId="{F9F493BA-83D1-4EBE-8D6F-EA8A4D944022}">
      <dgm:prSet/>
      <dgm:spPr/>
      <dgm:t>
        <a:bodyPr/>
        <a:lstStyle/>
        <a:p>
          <a:endParaRPr lang="en-US"/>
        </a:p>
      </dgm:t>
    </dgm:pt>
    <dgm:pt modelId="{D36B9F6E-22E3-43FF-B62E-C7E181EBC61C}">
      <dgm:prSet/>
      <dgm:spPr/>
      <dgm:t>
        <a:bodyPr/>
        <a:lstStyle/>
        <a:p>
          <a:r>
            <a:rPr lang="en-US"/>
            <a:t>Create a landing outcome label from Outcome column</a:t>
          </a:r>
        </a:p>
      </dgm:t>
    </dgm:pt>
    <dgm:pt modelId="{BF8CDA7D-FD04-4D5A-9FB7-736CA5BEB0C6}" type="parTrans" cxnId="{370B8CAE-BE6C-470C-8F8D-409949AEF455}">
      <dgm:prSet/>
      <dgm:spPr/>
      <dgm:t>
        <a:bodyPr/>
        <a:lstStyle/>
        <a:p>
          <a:endParaRPr lang="en-US"/>
        </a:p>
      </dgm:t>
    </dgm:pt>
    <dgm:pt modelId="{138F1227-D3B6-4D60-B275-E75EF4EF6994}" type="sibTrans" cxnId="{370B8CAE-BE6C-470C-8F8D-409949AEF455}">
      <dgm:prSet/>
      <dgm:spPr/>
      <dgm:t>
        <a:bodyPr/>
        <a:lstStyle/>
        <a:p>
          <a:endParaRPr lang="en-US"/>
        </a:p>
      </dgm:t>
    </dgm:pt>
    <dgm:pt modelId="{FB20D56E-A3D8-4D38-B4A0-5F3BDB86025D}">
      <dgm:prSet/>
      <dgm:spPr/>
      <dgm:t>
        <a:bodyPr/>
        <a:lstStyle/>
        <a:p>
          <a:r>
            <a:rPr lang="en-US"/>
            <a:t>Calculate the number and occurrence of mission outcome of the orbits</a:t>
          </a:r>
          <a:endParaRPr lang="en-CA"/>
        </a:p>
      </dgm:t>
    </dgm:pt>
    <dgm:pt modelId="{950BB809-1634-4D94-9E75-E3B7A1FCE3DF}" type="parTrans" cxnId="{4020A094-BA8E-468E-85C2-91867371D6A8}">
      <dgm:prSet/>
      <dgm:spPr/>
      <dgm:t>
        <a:bodyPr/>
        <a:lstStyle/>
        <a:p>
          <a:endParaRPr lang="en-CA"/>
        </a:p>
      </dgm:t>
    </dgm:pt>
    <dgm:pt modelId="{84193077-BE84-4608-AB2D-656C069D119E}" type="sibTrans" cxnId="{4020A094-BA8E-468E-85C2-91867371D6A8}">
      <dgm:prSet/>
      <dgm:spPr/>
      <dgm:t>
        <a:bodyPr/>
        <a:lstStyle/>
        <a:p>
          <a:endParaRPr lang="en-CA"/>
        </a:p>
      </dgm:t>
    </dgm:pt>
    <dgm:pt modelId="{B54AF639-9263-4A4C-99F7-1AB3908A7626}" type="pres">
      <dgm:prSet presAssocID="{66080BF5-ED5E-41B9-94BA-5A1856F05416}" presName="Name0" presStyleCnt="0">
        <dgm:presLayoutVars>
          <dgm:dir/>
          <dgm:animLvl val="lvl"/>
          <dgm:resizeHandles val="exact"/>
        </dgm:presLayoutVars>
      </dgm:prSet>
      <dgm:spPr/>
    </dgm:pt>
    <dgm:pt modelId="{457F9C17-2AA2-440B-80BD-89D80148D26C}" type="pres">
      <dgm:prSet presAssocID="{50E71B74-DC5D-42F9-A1C1-9E26DD95742C}" presName="boxAndChildren" presStyleCnt="0"/>
      <dgm:spPr/>
    </dgm:pt>
    <dgm:pt modelId="{521D2DF7-F622-4868-93FA-87753773FA2F}" type="pres">
      <dgm:prSet presAssocID="{50E71B74-DC5D-42F9-A1C1-9E26DD95742C}" presName="parentTextBox" presStyleLbl="alignNode1" presStyleIdx="0" presStyleCnt="6"/>
      <dgm:spPr/>
    </dgm:pt>
    <dgm:pt modelId="{693138E6-442B-4974-9ACB-133C1987D3BF}" type="pres">
      <dgm:prSet presAssocID="{50E71B74-DC5D-42F9-A1C1-9E26DD95742C}" presName="descendantBox" presStyleLbl="bgAccFollowNode1" presStyleIdx="0" presStyleCnt="6"/>
      <dgm:spPr/>
    </dgm:pt>
    <dgm:pt modelId="{F1754F01-A7AE-4398-9EDA-251430BA2991}" type="pres">
      <dgm:prSet presAssocID="{EE814220-2A1D-4A3F-96B0-6F719B3D8E1B}" presName="sp" presStyleCnt="0"/>
      <dgm:spPr/>
    </dgm:pt>
    <dgm:pt modelId="{8B9DB778-D9FC-4B7D-B8C8-20EC24236DE0}" type="pres">
      <dgm:prSet presAssocID="{7B75AA8A-8650-4092-B0FA-E56EDD672F07}" presName="arrowAndChildren" presStyleCnt="0"/>
      <dgm:spPr/>
    </dgm:pt>
    <dgm:pt modelId="{F5D1F6BB-9CEE-406A-8440-E3A72EB84B88}" type="pres">
      <dgm:prSet presAssocID="{7B75AA8A-8650-4092-B0FA-E56EDD672F07}" presName="parentTextArrow" presStyleLbl="node1" presStyleIdx="0" presStyleCnt="0"/>
      <dgm:spPr/>
    </dgm:pt>
    <dgm:pt modelId="{36404992-DE05-4A14-95EA-46445B35A559}" type="pres">
      <dgm:prSet presAssocID="{7B75AA8A-8650-4092-B0FA-E56EDD672F07}" presName="arrow" presStyleLbl="alignNode1" presStyleIdx="1" presStyleCnt="6"/>
      <dgm:spPr/>
    </dgm:pt>
    <dgm:pt modelId="{8F464DC3-6E32-4297-904D-F2B2221095AD}" type="pres">
      <dgm:prSet presAssocID="{7B75AA8A-8650-4092-B0FA-E56EDD672F07}" presName="descendantArrow" presStyleLbl="bgAccFollowNode1" presStyleIdx="1" presStyleCnt="6"/>
      <dgm:spPr/>
    </dgm:pt>
    <dgm:pt modelId="{98E5D610-3337-476D-A57D-72A39C56B9D9}" type="pres">
      <dgm:prSet presAssocID="{20D1B7E0-193E-489F-9C41-A17BD25D9EB7}" presName="sp" presStyleCnt="0"/>
      <dgm:spPr/>
    </dgm:pt>
    <dgm:pt modelId="{4E02B3D1-9872-46ED-BEE1-1C732A31ED69}" type="pres">
      <dgm:prSet presAssocID="{6C3A67BD-E2D8-4FFE-9A8E-56A5E402F69D}" presName="arrowAndChildren" presStyleCnt="0"/>
      <dgm:spPr/>
    </dgm:pt>
    <dgm:pt modelId="{BEBC4E6A-AF11-4DFA-9E68-C65D3C160071}" type="pres">
      <dgm:prSet presAssocID="{6C3A67BD-E2D8-4FFE-9A8E-56A5E402F69D}" presName="parentTextArrow" presStyleLbl="node1" presStyleIdx="0" presStyleCnt="0"/>
      <dgm:spPr/>
    </dgm:pt>
    <dgm:pt modelId="{7262518E-8691-4906-905B-94FFDB760AB8}" type="pres">
      <dgm:prSet presAssocID="{6C3A67BD-E2D8-4FFE-9A8E-56A5E402F69D}" presName="arrow" presStyleLbl="alignNode1" presStyleIdx="2" presStyleCnt="6"/>
      <dgm:spPr/>
    </dgm:pt>
    <dgm:pt modelId="{14D8D3D2-647B-4B06-A704-37B8DEFA7FCB}" type="pres">
      <dgm:prSet presAssocID="{6C3A67BD-E2D8-4FFE-9A8E-56A5E402F69D}" presName="descendantArrow" presStyleLbl="bgAccFollowNode1" presStyleIdx="2" presStyleCnt="6"/>
      <dgm:spPr/>
    </dgm:pt>
    <dgm:pt modelId="{1092E5CF-A317-4467-B4CA-0B42B9F18754}" type="pres">
      <dgm:prSet presAssocID="{1FB4CE38-410E-486D-9213-5AD41D5B16C8}" presName="sp" presStyleCnt="0"/>
      <dgm:spPr/>
    </dgm:pt>
    <dgm:pt modelId="{F749D706-55E4-4C2D-91C5-A18F4E00015B}" type="pres">
      <dgm:prSet presAssocID="{11E57759-BD43-4B03-8E6E-C2C9AA61BD0C}" presName="arrowAndChildren" presStyleCnt="0"/>
      <dgm:spPr/>
    </dgm:pt>
    <dgm:pt modelId="{CD123DAB-EAC6-484A-8AAD-516C8CF73445}" type="pres">
      <dgm:prSet presAssocID="{11E57759-BD43-4B03-8E6E-C2C9AA61BD0C}" presName="parentTextArrow" presStyleLbl="node1" presStyleIdx="0" presStyleCnt="0"/>
      <dgm:spPr/>
    </dgm:pt>
    <dgm:pt modelId="{732D37FC-5D4A-4A25-A901-57114D83739B}" type="pres">
      <dgm:prSet presAssocID="{11E57759-BD43-4B03-8E6E-C2C9AA61BD0C}" presName="arrow" presStyleLbl="alignNode1" presStyleIdx="3" presStyleCnt="6"/>
      <dgm:spPr/>
    </dgm:pt>
    <dgm:pt modelId="{29869D2D-999F-4950-AFE9-F2139C3B1BD6}" type="pres">
      <dgm:prSet presAssocID="{11E57759-BD43-4B03-8E6E-C2C9AA61BD0C}" presName="descendantArrow" presStyleLbl="bgAccFollowNode1" presStyleIdx="3" presStyleCnt="6"/>
      <dgm:spPr/>
    </dgm:pt>
    <dgm:pt modelId="{70FC9C17-2F12-4BEC-A312-8C040F6CF263}" type="pres">
      <dgm:prSet presAssocID="{65E3C1E4-EDDC-49B2-9077-4728FF5A4E22}" presName="sp" presStyleCnt="0"/>
      <dgm:spPr/>
    </dgm:pt>
    <dgm:pt modelId="{A5ABA5FB-3F78-4103-A8B6-0BDF6DE28540}" type="pres">
      <dgm:prSet presAssocID="{B967A3CC-7D10-45E6-9E8C-9ECC79120CA0}" presName="arrowAndChildren" presStyleCnt="0"/>
      <dgm:spPr/>
    </dgm:pt>
    <dgm:pt modelId="{865D40BE-0ED3-474A-BF4D-EEBA77152D86}" type="pres">
      <dgm:prSet presAssocID="{B967A3CC-7D10-45E6-9E8C-9ECC79120CA0}" presName="parentTextArrow" presStyleLbl="node1" presStyleIdx="0" presStyleCnt="0"/>
      <dgm:spPr/>
    </dgm:pt>
    <dgm:pt modelId="{9A793B0B-7625-4F88-AF7C-51F1EBB67978}" type="pres">
      <dgm:prSet presAssocID="{B967A3CC-7D10-45E6-9E8C-9ECC79120CA0}" presName="arrow" presStyleLbl="alignNode1" presStyleIdx="4" presStyleCnt="6"/>
      <dgm:spPr/>
    </dgm:pt>
    <dgm:pt modelId="{E1572A2A-D52B-4248-A5ED-747194C49ED7}" type="pres">
      <dgm:prSet presAssocID="{B967A3CC-7D10-45E6-9E8C-9ECC79120CA0}" presName="descendantArrow" presStyleLbl="bgAccFollowNode1" presStyleIdx="4" presStyleCnt="6"/>
      <dgm:spPr/>
    </dgm:pt>
    <dgm:pt modelId="{8DC6A0F4-D2C9-47C5-A888-11C287531D92}" type="pres">
      <dgm:prSet presAssocID="{192B385D-7A40-46D2-9E94-821317DE5DBF}" presName="sp" presStyleCnt="0"/>
      <dgm:spPr/>
    </dgm:pt>
    <dgm:pt modelId="{033CBE00-4EBC-4979-A72C-CDA3C2B4D881}" type="pres">
      <dgm:prSet presAssocID="{B204C11E-820D-41F6-A828-150B7410EF79}" presName="arrowAndChildren" presStyleCnt="0"/>
      <dgm:spPr/>
    </dgm:pt>
    <dgm:pt modelId="{6FC8FFEE-A771-407E-BAA8-D655B0028B5C}" type="pres">
      <dgm:prSet presAssocID="{B204C11E-820D-41F6-A828-150B7410EF79}" presName="parentTextArrow" presStyleLbl="node1" presStyleIdx="0" presStyleCnt="0"/>
      <dgm:spPr/>
    </dgm:pt>
    <dgm:pt modelId="{BE1E15B1-F964-4ED0-95E6-5E876EEC3E69}" type="pres">
      <dgm:prSet presAssocID="{B204C11E-820D-41F6-A828-150B7410EF79}" presName="arrow" presStyleLbl="alignNode1" presStyleIdx="5" presStyleCnt="6"/>
      <dgm:spPr/>
    </dgm:pt>
    <dgm:pt modelId="{03320E52-2CF9-4867-BD0A-37B49206D9E3}" type="pres">
      <dgm:prSet presAssocID="{B204C11E-820D-41F6-A828-150B7410EF79}" presName="descendantArrow" presStyleLbl="bgAccFollowNode1" presStyleIdx="5" presStyleCnt="6"/>
      <dgm:spPr/>
    </dgm:pt>
  </dgm:ptLst>
  <dgm:cxnLst>
    <dgm:cxn modelId="{AE68A401-3698-4DD5-96FA-8BE7DD9EC22E}" type="presOf" srcId="{50E71B74-DC5D-42F9-A1C1-9E26DD95742C}" destId="{521D2DF7-F622-4868-93FA-87753773FA2F}" srcOrd="0" destOrd="0" presId="urn:microsoft.com/office/officeart/2016/7/layout/VerticalDownArrowProcess"/>
    <dgm:cxn modelId="{2998041A-5655-4139-8C94-DC11621DF6E9}" type="presOf" srcId="{6C3A67BD-E2D8-4FFE-9A8E-56A5E402F69D}" destId="{7262518E-8691-4906-905B-94FFDB760AB8}" srcOrd="1" destOrd="0" presId="urn:microsoft.com/office/officeart/2016/7/layout/VerticalDownArrowProcess"/>
    <dgm:cxn modelId="{B18EC51B-C44B-404A-9DFC-B9453D08E941}" type="presOf" srcId="{11E57759-BD43-4B03-8E6E-C2C9AA61BD0C}" destId="{CD123DAB-EAC6-484A-8AAD-516C8CF73445}" srcOrd="0" destOrd="0" presId="urn:microsoft.com/office/officeart/2016/7/layout/VerticalDownArrowProcess"/>
    <dgm:cxn modelId="{D98A1021-4874-4A26-A453-F00763038278}" type="presOf" srcId="{46A0D21D-0F1C-43DB-96C8-50E075759600}" destId="{03320E52-2CF9-4867-BD0A-37B49206D9E3}" srcOrd="0" destOrd="0" presId="urn:microsoft.com/office/officeart/2016/7/layout/VerticalDownArrowProcess"/>
    <dgm:cxn modelId="{C3583421-6422-4F12-9FAD-B31A74FDDA72}" srcId="{66080BF5-ED5E-41B9-94BA-5A1856F05416}" destId="{B967A3CC-7D10-45E6-9E8C-9ECC79120CA0}" srcOrd="1" destOrd="0" parTransId="{74A5AF8B-0537-4D5A-91F0-7260064E43DA}" sibTransId="{65E3C1E4-EDDC-49B2-9077-4728FF5A4E22}"/>
    <dgm:cxn modelId="{80905728-DC25-4AA1-AA7D-6E8B5CC79310}" type="presOf" srcId="{A9D1235F-0D62-4192-B139-E15E514AB33D}" destId="{14D8D3D2-647B-4B06-A704-37B8DEFA7FCB}" srcOrd="0" destOrd="0" presId="urn:microsoft.com/office/officeart/2016/7/layout/VerticalDownArrowProcess"/>
    <dgm:cxn modelId="{D8766F2D-5EFA-4748-93ED-4D04435D90A0}" type="presOf" srcId="{FB20D56E-A3D8-4D38-B4A0-5F3BDB86025D}" destId="{8F464DC3-6E32-4297-904D-F2B2221095AD}" srcOrd="0" destOrd="0" presId="urn:microsoft.com/office/officeart/2016/7/layout/VerticalDownArrowProcess"/>
    <dgm:cxn modelId="{D959DD3B-F640-461C-8411-E18B5AED281A}" type="presOf" srcId="{66080BF5-ED5E-41B9-94BA-5A1856F05416}" destId="{B54AF639-9263-4A4C-99F7-1AB3908A7626}" srcOrd="0" destOrd="0" presId="urn:microsoft.com/office/officeart/2016/7/layout/VerticalDownArrowProcess"/>
    <dgm:cxn modelId="{D5F7A941-9F93-4E46-9416-1C5A9D71ADAE}" type="presOf" srcId="{B967A3CC-7D10-45E6-9E8C-9ECC79120CA0}" destId="{865D40BE-0ED3-474A-BF4D-EEBA77152D86}" srcOrd="0" destOrd="0" presId="urn:microsoft.com/office/officeart/2016/7/layout/VerticalDownArrowProcess"/>
    <dgm:cxn modelId="{73F0E642-0BB0-4E4F-94D6-92CF38263697}" srcId="{66080BF5-ED5E-41B9-94BA-5A1856F05416}" destId="{7B75AA8A-8650-4092-B0FA-E56EDD672F07}" srcOrd="4" destOrd="0" parTransId="{C60670C5-7B4B-4B86-8EEB-856736E6B412}" sibTransId="{EE814220-2A1D-4A3F-96B0-6F719B3D8E1B}"/>
    <dgm:cxn modelId="{7A8BC768-ED18-4623-A6F7-4E6A08F4139B}" type="presOf" srcId="{11E57759-BD43-4B03-8E6E-C2C9AA61BD0C}" destId="{732D37FC-5D4A-4A25-A901-57114D83739B}" srcOrd="1" destOrd="0" presId="urn:microsoft.com/office/officeart/2016/7/layout/VerticalDownArrowProcess"/>
    <dgm:cxn modelId="{08D5A04A-C622-456E-8BBD-505244495DF6}" srcId="{B204C11E-820D-41F6-A828-150B7410EF79}" destId="{46A0D21D-0F1C-43DB-96C8-50E075759600}" srcOrd="0" destOrd="0" parTransId="{7286CC36-0CED-413B-B6F2-FB1B90F109DD}" sibTransId="{36D852E8-6B78-440A-9F19-C824E2310329}"/>
    <dgm:cxn modelId="{60257B71-F34D-45EE-93D6-5A9C99B6F089}" srcId="{11E57759-BD43-4B03-8E6E-C2C9AA61BD0C}" destId="{CA359DFE-F7C4-4766-A0CE-4DE5E4BD1666}" srcOrd="0" destOrd="0" parTransId="{4F3FE130-4659-403B-B171-AB0B39925764}" sibTransId="{F1DFD163-7364-4508-9A73-39500C99335F}"/>
    <dgm:cxn modelId="{2AC66A78-9053-4983-A6E4-209D54B355B4}" type="presOf" srcId="{B967A3CC-7D10-45E6-9E8C-9ECC79120CA0}" destId="{9A793B0B-7625-4F88-AF7C-51F1EBB67978}" srcOrd="1" destOrd="0" presId="urn:microsoft.com/office/officeart/2016/7/layout/VerticalDownArrowProcess"/>
    <dgm:cxn modelId="{875FC484-E5BB-4078-94A3-E6D6BFD426D5}" type="presOf" srcId="{D36B9F6E-22E3-43FF-B62E-C7E181EBC61C}" destId="{693138E6-442B-4974-9ACB-133C1987D3BF}" srcOrd="0" destOrd="0" presId="urn:microsoft.com/office/officeart/2016/7/layout/VerticalDownArrowProcess"/>
    <dgm:cxn modelId="{ECE52886-76CC-4A52-81DD-ABB36C8B8D45}" type="presOf" srcId="{B204C11E-820D-41F6-A828-150B7410EF79}" destId="{BE1E15B1-F964-4ED0-95E6-5E876EEC3E69}" srcOrd="1" destOrd="0" presId="urn:microsoft.com/office/officeart/2016/7/layout/VerticalDownArrowProcess"/>
    <dgm:cxn modelId="{E1CB4886-EFF3-4568-B15F-0E283A167E9C}" type="presOf" srcId="{6C3A67BD-E2D8-4FFE-9A8E-56A5E402F69D}" destId="{BEBC4E6A-AF11-4DFA-9E68-C65D3C160071}" srcOrd="0" destOrd="0" presId="urn:microsoft.com/office/officeart/2016/7/layout/VerticalDownArrowProcess"/>
    <dgm:cxn modelId="{4020A094-BA8E-468E-85C2-91867371D6A8}" srcId="{7B75AA8A-8650-4092-B0FA-E56EDD672F07}" destId="{FB20D56E-A3D8-4D38-B4A0-5F3BDB86025D}" srcOrd="0" destOrd="0" parTransId="{950BB809-1634-4D94-9E75-E3B7A1FCE3DF}" sibTransId="{84193077-BE84-4608-AB2D-656C069D119E}"/>
    <dgm:cxn modelId="{F3AA7499-15A5-4F22-80BB-5C308B1EA120}" type="presOf" srcId="{BF761843-853A-4342-8EA0-28BA64752526}" destId="{E1572A2A-D52B-4248-A5ED-747194C49ED7}" srcOrd="0" destOrd="0" presId="urn:microsoft.com/office/officeart/2016/7/layout/VerticalDownArrowProcess"/>
    <dgm:cxn modelId="{3E8D32A6-F8B0-4E88-A310-1BD5329D3E77}" type="presOf" srcId="{7B75AA8A-8650-4092-B0FA-E56EDD672F07}" destId="{36404992-DE05-4A14-95EA-46445B35A559}" srcOrd="1" destOrd="0" presId="urn:microsoft.com/office/officeart/2016/7/layout/VerticalDownArrowProcess"/>
    <dgm:cxn modelId="{ECC462A6-1F28-40CD-9600-E6F63BCF3455}" srcId="{66080BF5-ED5E-41B9-94BA-5A1856F05416}" destId="{11E57759-BD43-4B03-8E6E-C2C9AA61BD0C}" srcOrd="2" destOrd="0" parTransId="{63D986C5-5C21-47FA-A5AB-2F27F7D0CF23}" sibTransId="{1FB4CE38-410E-486D-9213-5AD41D5B16C8}"/>
    <dgm:cxn modelId="{EE0B1AAC-C2C4-4B83-B173-153B4D331465}" srcId="{66080BF5-ED5E-41B9-94BA-5A1856F05416}" destId="{6C3A67BD-E2D8-4FFE-9A8E-56A5E402F69D}" srcOrd="3" destOrd="0" parTransId="{AA1D6F6D-A00D-4F4D-994C-566EAFC61D5F}" sibTransId="{20D1B7E0-193E-489F-9C41-A17BD25D9EB7}"/>
    <dgm:cxn modelId="{370B8CAE-BE6C-470C-8F8D-409949AEF455}" srcId="{50E71B74-DC5D-42F9-A1C1-9E26DD95742C}" destId="{D36B9F6E-22E3-43FF-B62E-C7E181EBC61C}" srcOrd="0" destOrd="0" parTransId="{BF8CDA7D-FD04-4D5A-9FB7-736CA5BEB0C6}" sibTransId="{138F1227-D3B6-4D60-B275-E75EF4EF6994}"/>
    <dgm:cxn modelId="{A6871FB0-0F4D-4CE2-AFEF-64D903F7449C}" srcId="{66080BF5-ED5E-41B9-94BA-5A1856F05416}" destId="{B204C11E-820D-41F6-A828-150B7410EF79}" srcOrd="0" destOrd="0" parTransId="{B0809132-697A-4673-BBD8-56A445B41BDB}" sibTransId="{192B385D-7A40-46D2-9E94-821317DE5DBF}"/>
    <dgm:cxn modelId="{F9F493BA-83D1-4EBE-8D6F-EA8A4D944022}" srcId="{66080BF5-ED5E-41B9-94BA-5A1856F05416}" destId="{50E71B74-DC5D-42F9-A1C1-9E26DD95742C}" srcOrd="5" destOrd="0" parTransId="{856DBFDE-2EFC-45F0-9A77-0D2A40E8E28E}" sibTransId="{CDDC7AD0-4859-4DB4-9BC9-219A4DF6A49A}"/>
    <dgm:cxn modelId="{3F11D4DD-8AFF-4309-9358-A7E47CFAFB16}" srcId="{6C3A67BD-E2D8-4FFE-9A8E-56A5E402F69D}" destId="{A9D1235F-0D62-4192-B139-E15E514AB33D}" srcOrd="0" destOrd="0" parTransId="{80C305BB-48F2-44ED-A4A4-E350B718CBE7}" sibTransId="{E2170043-D359-4DA1-AC41-3F1B62D61A8E}"/>
    <dgm:cxn modelId="{13D09FEF-6CF9-4BE4-B123-E7A4AD291BB0}" srcId="{B967A3CC-7D10-45E6-9E8C-9ECC79120CA0}" destId="{BF761843-853A-4342-8EA0-28BA64752526}" srcOrd="0" destOrd="0" parTransId="{4CC90D5A-C64B-4A98-952A-0A1F1A9E3FCD}" sibTransId="{012139C7-D2B5-495B-B517-9C2EBFC3E081}"/>
    <dgm:cxn modelId="{07179AF4-30C9-4D6C-9F84-A32222625829}" type="presOf" srcId="{B204C11E-820D-41F6-A828-150B7410EF79}" destId="{6FC8FFEE-A771-407E-BAA8-D655B0028B5C}" srcOrd="0" destOrd="0" presId="urn:microsoft.com/office/officeart/2016/7/layout/VerticalDownArrowProcess"/>
    <dgm:cxn modelId="{AF0E9FF6-FFE8-4E07-A4C0-5D6E0BD8CB3A}" type="presOf" srcId="{CA359DFE-F7C4-4766-A0CE-4DE5E4BD1666}" destId="{29869D2D-999F-4950-AFE9-F2139C3B1BD6}" srcOrd="0" destOrd="0" presId="urn:microsoft.com/office/officeart/2016/7/layout/VerticalDownArrowProcess"/>
    <dgm:cxn modelId="{AE218AF9-8B55-472D-984A-1ACBBA117015}" type="presOf" srcId="{7B75AA8A-8650-4092-B0FA-E56EDD672F07}" destId="{F5D1F6BB-9CEE-406A-8440-E3A72EB84B88}" srcOrd="0" destOrd="0" presId="urn:microsoft.com/office/officeart/2016/7/layout/VerticalDownArrowProcess"/>
    <dgm:cxn modelId="{11E25F03-9234-49C2-8A87-A764015DF20D}" type="presParOf" srcId="{B54AF639-9263-4A4C-99F7-1AB3908A7626}" destId="{457F9C17-2AA2-440B-80BD-89D80148D26C}" srcOrd="0" destOrd="0" presId="urn:microsoft.com/office/officeart/2016/7/layout/VerticalDownArrowProcess"/>
    <dgm:cxn modelId="{C93073D8-D061-46B7-829E-5E38CC6FFD5B}" type="presParOf" srcId="{457F9C17-2AA2-440B-80BD-89D80148D26C}" destId="{521D2DF7-F622-4868-93FA-87753773FA2F}" srcOrd="0" destOrd="0" presId="urn:microsoft.com/office/officeart/2016/7/layout/VerticalDownArrowProcess"/>
    <dgm:cxn modelId="{366F02F2-CE9D-40A3-A0B9-A2F66A9D380A}" type="presParOf" srcId="{457F9C17-2AA2-440B-80BD-89D80148D26C}" destId="{693138E6-442B-4974-9ACB-133C1987D3BF}" srcOrd="1" destOrd="0" presId="urn:microsoft.com/office/officeart/2016/7/layout/VerticalDownArrowProcess"/>
    <dgm:cxn modelId="{F7042CF8-F3F1-47EB-83AC-DA2807605930}" type="presParOf" srcId="{B54AF639-9263-4A4C-99F7-1AB3908A7626}" destId="{F1754F01-A7AE-4398-9EDA-251430BA2991}" srcOrd="1" destOrd="0" presId="urn:microsoft.com/office/officeart/2016/7/layout/VerticalDownArrowProcess"/>
    <dgm:cxn modelId="{9FD3321E-27D3-434F-8935-DF14B82FFD9D}" type="presParOf" srcId="{B54AF639-9263-4A4C-99F7-1AB3908A7626}" destId="{8B9DB778-D9FC-4B7D-B8C8-20EC24236DE0}" srcOrd="2" destOrd="0" presId="urn:microsoft.com/office/officeart/2016/7/layout/VerticalDownArrowProcess"/>
    <dgm:cxn modelId="{5531D3C5-463E-4698-A6ED-41D5911ABFFE}" type="presParOf" srcId="{8B9DB778-D9FC-4B7D-B8C8-20EC24236DE0}" destId="{F5D1F6BB-9CEE-406A-8440-E3A72EB84B88}" srcOrd="0" destOrd="0" presId="urn:microsoft.com/office/officeart/2016/7/layout/VerticalDownArrowProcess"/>
    <dgm:cxn modelId="{A7A25E1C-391B-4D13-97B1-79AF90C56D2C}" type="presParOf" srcId="{8B9DB778-D9FC-4B7D-B8C8-20EC24236DE0}" destId="{36404992-DE05-4A14-95EA-46445B35A559}" srcOrd="1" destOrd="0" presId="urn:microsoft.com/office/officeart/2016/7/layout/VerticalDownArrowProcess"/>
    <dgm:cxn modelId="{36212C4E-A4FD-4B4F-BCF4-880D010429DF}" type="presParOf" srcId="{8B9DB778-D9FC-4B7D-B8C8-20EC24236DE0}" destId="{8F464DC3-6E32-4297-904D-F2B2221095AD}" srcOrd="2" destOrd="0" presId="urn:microsoft.com/office/officeart/2016/7/layout/VerticalDownArrowProcess"/>
    <dgm:cxn modelId="{CDC49264-C0D6-4501-8D13-0D4F93680147}" type="presParOf" srcId="{B54AF639-9263-4A4C-99F7-1AB3908A7626}" destId="{98E5D610-3337-476D-A57D-72A39C56B9D9}" srcOrd="3" destOrd="0" presId="urn:microsoft.com/office/officeart/2016/7/layout/VerticalDownArrowProcess"/>
    <dgm:cxn modelId="{EFA5C2C2-E073-41B5-B3B7-6EAAE95106DB}" type="presParOf" srcId="{B54AF639-9263-4A4C-99F7-1AB3908A7626}" destId="{4E02B3D1-9872-46ED-BEE1-1C732A31ED69}" srcOrd="4" destOrd="0" presId="urn:microsoft.com/office/officeart/2016/7/layout/VerticalDownArrowProcess"/>
    <dgm:cxn modelId="{95B3DC72-A414-4175-885E-7E711045B72B}" type="presParOf" srcId="{4E02B3D1-9872-46ED-BEE1-1C732A31ED69}" destId="{BEBC4E6A-AF11-4DFA-9E68-C65D3C160071}" srcOrd="0" destOrd="0" presId="urn:microsoft.com/office/officeart/2016/7/layout/VerticalDownArrowProcess"/>
    <dgm:cxn modelId="{17E288A0-2767-47D1-BBE8-120106762D0C}" type="presParOf" srcId="{4E02B3D1-9872-46ED-BEE1-1C732A31ED69}" destId="{7262518E-8691-4906-905B-94FFDB760AB8}" srcOrd="1" destOrd="0" presId="urn:microsoft.com/office/officeart/2016/7/layout/VerticalDownArrowProcess"/>
    <dgm:cxn modelId="{22D76F90-B306-45F1-9165-7502D3014981}" type="presParOf" srcId="{4E02B3D1-9872-46ED-BEE1-1C732A31ED69}" destId="{14D8D3D2-647B-4B06-A704-37B8DEFA7FCB}" srcOrd="2" destOrd="0" presId="urn:microsoft.com/office/officeart/2016/7/layout/VerticalDownArrowProcess"/>
    <dgm:cxn modelId="{CD0EFC86-4A67-4C21-A5A1-F4FDFF188D5E}" type="presParOf" srcId="{B54AF639-9263-4A4C-99F7-1AB3908A7626}" destId="{1092E5CF-A317-4467-B4CA-0B42B9F18754}" srcOrd="5" destOrd="0" presId="urn:microsoft.com/office/officeart/2016/7/layout/VerticalDownArrowProcess"/>
    <dgm:cxn modelId="{D4B96D6D-FA79-4858-8241-28068C8FCF12}" type="presParOf" srcId="{B54AF639-9263-4A4C-99F7-1AB3908A7626}" destId="{F749D706-55E4-4C2D-91C5-A18F4E00015B}" srcOrd="6" destOrd="0" presId="urn:microsoft.com/office/officeart/2016/7/layout/VerticalDownArrowProcess"/>
    <dgm:cxn modelId="{6C0F181E-6982-428A-B523-8BCFBA9C0405}" type="presParOf" srcId="{F749D706-55E4-4C2D-91C5-A18F4E00015B}" destId="{CD123DAB-EAC6-484A-8AAD-516C8CF73445}" srcOrd="0" destOrd="0" presId="urn:microsoft.com/office/officeart/2016/7/layout/VerticalDownArrowProcess"/>
    <dgm:cxn modelId="{57E6E80B-0A72-4C56-840C-6562BF793437}" type="presParOf" srcId="{F749D706-55E4-4C2D-91C5-A18F4E00015B}" destId="{732D37FC-5D4A-4A25-A901-57114D83739B}" srcOrd="1" destOrd="0" presId="urn:microsoft.com/office/officeart/2016/7/layout/VerticalDownArrowProcess"/>
    <dgm:cxn modelId="{561B69BE-4913-403E-BA44-A19FBB547754}" type="presParOf" srcId="{F749D706-55E4-4C2D-91C5-A18F4E00015B}" destId="{29869D2D-999F-4950-AFE9-F2139C3B1BD6}" srcOrd="2" destOrd="0" presId="urn:microsoft.com/office/officeart/2016/7/layout/VerticalDownArrowProcess"/>
    <dgm:cxn modelId="{93B829C3-C12E-4FD9-B8C4-FC84F8DC5F6C}" type="presParOf" srcId="{B54AF639-9263-4A4C-99F7-1AB3908A7626}" destId="{70FC9C17-2F12-4BEC-A312-8C040F6CF263}" srcOrd="7" destOrd="0" presId="urn:microsoft.com/office/officeart/2016/7/layout/VerticalDownArrowProcess"/>
    <dgm:cxn modelId="{57BF0622-483B-4DAF-935E-2AC1B5A7F505}" type="presParOf" srcId="{B54AF639-9263-4A4C-99F7-1AB3908A7626}" destId="{A5ABA5FB-3F78-4103-A8B6-0BDF6DE28540}" srcOrd="8" destOrd="0" presId="urn:microsoft.com/office/officeart/2016/7/layout/VerticalDownArrowProcess"/>
    <dgm:cxn modelId="{E838E1A0-A7C2-42D2-97E9-4F85939C4366}" type="presParOf" srcId="{A5ABA5FB-3F78-4103-A8B6-0BDF6DE28540}" destId="{865D40BE-0ED3-474A-BF4D-EEBA77152D86}" srcOrd="0" destOrd="0" presId="urn:microsoft.com/office/officeart/2016/7/layout/VerticalDownArrowProcess"/>
    <dgm:cxn modelId="{CF1F35CE-98DD-4ADD-B166-E073FE22E2D2}" type="presParOf" srcId="{A5ABA5FB-3F78-4103-A8B6-0BDF6DE28540}" destId="{9A793B0B-7625-4F88-AF7C-51F1EBB67978}" srcOrd="1" destOrd="0" presId="urn:microsoft.com/office/officeart/2016/7/layout/VerticalDownArrowProcess"/>
    <dgm:cxn modelId="{868E5831-BE67-4BAB-B5B7-7BFD4A526FB6}" type="presParOf" srcId="{A5ABA5FB-3F78-4103-A8B6-0BDF6DE28540}" destId="{E1572A2A-D52B-4248-A5ED-747194C49ED7}" srcOrd="2" destOrd="0" presId="urn:microsoft.com/office/officeart/2016/7/layout/VerticalDownArrowProcess"/>
    <dgm:cxn modelId="{1A6ECFF5-F3BA-46E8-961C-12E2061F010A}" type="presParOf" srcId="{B54AF639-9263-4A4C-99F7-1AB3908A7626}" destId="{8DC6A0F4-D2C9-47C5-A888-11C287531D92}" srcOrd="9" destOrd="0" presId="urn:microsoft.com/office/officeart/2016/7/layout/VerticalDownArrowProcess"/>
    <dgm:cxn modelId="{3FA8BB85-5340-4895-A6F0-086043764E33}" type="presParOf" srcId="{B54AF639-9263-4A4C-99F7-1AB3908A7626}" destId="{033CBE00-4EBC-4979-A72C-CDA3C2B4D881}" srcOrd="10" destOrd="0" presId="urn:microsoft.com/office/officeart/2016/7/layout/VerticalDownArrowProcess"/>
    <dgm:cxn modelId="{1703875D-760C-465F-9F08-161783F5D48D}" type="presParOf" srcId="{033CBE00-4EBC-4979-A72C-CDA3C2B4D881}" destId="{6FC8FFEE-A771-407E-BAA8-D655B0028B5C}" srcOrd="0" destOrd="0" presId="urn:microsoft.com/office/officeart/2016/7/layout/VerticalDownArrowProcess"/>
    <dgm:cxn modelId="{DD84AEEC-EFCC-4792-B81F-8859EBB6AB6B}" type="presParOf" srcId="{033CBE00-4EBC-4979-A72C-CDA3C2B4D881}" destId="{BE1E15B1-F964-4ED0-95E6-5E876EEC3E69}" srcOrd="1" destOrd="0" presId="urn:microsoft.com/office/officeart/2016/7/layout/VerticalDownArrowProcess"/>
    <dgm:cxn modelId="{C0E8B915-5C95-4454-889F-AFB3286CA902}" type="presParOf" srcId="{033CBE00-4EBC-4979-A72C-CDA3C2B4D881}" destId="{03320E52-2CF9-4867-BD0A-37B49206D9E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34BFCC-DF78-4667-8D47-1CCF172ACEA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CA"/>
        </a:p>
      </dgm:t>
    </dgm:pt>
    <dgm:pt modelId="{422B404B-B44B-4F6B-B6BC-C83B8693A201}">
      <dgm:prSet phldrT="[Text]"/>
      <dgm:spPr/>
      <dgm:t>
        <a:bodyPr/>
        <a:lstStyle/>
        <a:p>
          <a:r>
            <a:rPr lang="en-CA" dirty="0"/>
            <a:t>Created a </a:t>
          </a:r>
          <a:r>
            <a:rPr lang="en-CA" dirty="0" err="1"/>
            <a:t>Numpy</a:t>
          </a:r>
          <a:r>
            <a:rPr lang="en-CA" dirty="0"/>
            <a:t> array from the column ‘Class’ in the data</a:t>
          </a:r>
        </a:p>
      </dgm:t>
    </dgm:pt>
    <dgm:pt modelId="{DA83D425-FB9A-4177-8090-E454BA1DD859}" type="parTrans" cxnId="{57446F8A-23A7-448F-9E35-70C308F27ED6}">
      <dgm:prSet/>
      <dgm:spPr/>
      <dgm:t>
        <a:bodyPr/>
        <a:lstStyle/>
        <a:p>
          <a:endParaRPr lang="en-CA"/>
        </a:p>
      </dgm:t>
    </dgm:pt>
    <dgm:pt modelId="{C1CCFE97-6791-4013-BCB9-47BF66CD0388}" type="sibTrans" cxnId="{57446F8A-23A7-448F-9E35-70C308F27ED6}">
      <dgm:prSet/>
      <dgm:spPr/>
      <dgm:t>
        <a:bodyPr/>
        <a:lstStyle/>
        <a:p>
          <a:endParaRPr lang="en-CA"/>
        </a:p>
      </dgm:t>
    </dgm:pt>
    <dgm:pt modelId="{F773FED7-7681-4F8C-ADD1-3102562251BB}">
      <dgm:prSet phldrT="[Text]"/>
      <dgm:spPr/>
      <dgm:t>
        <a:bodyPr/>
        <a:lstStyle/>
        <a:p>
          <a:r>
            <a:rPr lang="en-CA" dirty="0"/>
            <a:t>Standardized the data with </a:t>
          </a:r>
          <a:r>
            <a:rPr lang="en-CA" dirty="0" err="1"/>
            <a:t>StandardScaler</a:t>
          </a:r>
          <a:endParaRPr lang="en-CA" dirty="0"/>
        </a:p>
      </dgm:t>
    </dgm:pt>
    <dgm:pt modelId="{B54F9390-4AC9-4833-A80D-FA15E47DD682}" type="parTrans" cxnId="{D89DB177-2040-47BC-9BE5-B9FDF66648BD}">
      <dgm:prSet/>
      <dgm:spPr/>
      <dgm:t>
        <a:bodyPr/>
        <a:lstStyle/>
        <a:p>
          <a:endParaRPr lang="en-CA"/>
        </a:p>
      </dgm:t>
    </dgm:pt>
    <dgm:pt modelId="{3DCA5D54-DFD4-461E-A358-1AA7309BA3B9}" type="sibTrans" cxnId="{D89DB177-2040-47BC-9BE5-B9FDF66648BD}">
      <dgm:prSet/>
      <dgm:spPr/>
      <dgm:t>
        <a:bodyPr/>
        <a:lstStyle/>
        <a:p>
          <a:endParaRPr lang="en-CA"/>
        </a:p>
      </dgm:t>
    </dgm:pt>
    <dgm:pt modelId="{43160721-6396-4DD4-BA9F-31D8CC8D8FBD}">
      <dgm:prSet phldrT="[Text]"/>
      <dgm:spPr/>
      <dgm:t>
        <a:bodyPr/>
        <a:lstStyle/>
        <a:p>
          <a:r>
            <a:rPr lang="en-CA" dirty="0"/>
            <a:t>Applied </a:t>
          </a:r>
          <a:r>
            <a:rPr lang="en-CA" dirty="0" err="1"/>
            <a:t>GridSearchCV</a:t>
          </a:r>
          <a:r>
            <a:rPr lang="en-CA" dirty="0"/>
            <a:t> on </a:t>
          </a:r>
          <a:r>
            <a:rPr lang="en-CA" dirty="0" err="1"/>
            <a:t>LogReg</a:t>
          </a:r>
          <a:r>
            <a:rPr lang="en-CA" dirty="0"/>
            <a:t>, SVM, Decision Tree and KNN models</a:t>
          </a:r>
        </a:p>
      </dgm:t>
    </dgm:pt>
    <dgm:pt modelId="{75ADBA4B-AA86-41E0-9673-EF80885832A9}" type="parTrans" cxnId="{77F7979F-0C92-4866-BEFF-28677D2901F5}">
      <dgm:prSet/>
      <dgm:spPr/>
      <dgm:t>
        <a:bodyPr/>
        <a:lstStyle/>
        <a:p>
          <a:endParaRPr lang="en-CA"/>
        </a:p>
      </dgm:t>
    </dgm:pt>
    <dgm:pt modelId="{17E45C29-5CF1-479C-820C-BC66873B4469}" type="sibTrans" cxnId="{77F7979F-0C92-4866-BEFF-28677D2901F5}">
      <dgm:prSet/>
      <dgm:spPr/>
      <dgm:t>
        <a:bodyPr/>
        <a:lstStyle/>
        <a:p>
          <a:endParaRPr lang="en-CA"/>
        </a:p>
      </dgm:t>
    </dgm:pt>
    <dgm:pt modelId="{45B1067A-736C-478D-B8D8-74EFDDD2BF82}">
      <dgm:prSet phldrT="[Text]"/>
      <dgm:spPr/>
      <dgm:t>
        <a:bodyPr/>
        <a:lstStyle/>
        <a:p>
          <a:r>
            <a:rPr lang="en-CA" dirty="0" err="1"/>
            <a:t>Calcultaed</a:t>
          </a:r>
          <a:r>
            <a:rPr lang="en-CA" dirty="0"/>
            <a:t> the accuracy on the test data using the </a:t>
          </a:r>
          <a:r>
            <a:rPr lang="en-CA" dirty="0" err="1"/>
            <a:t>method.score</a:t>
          </a:r>
          <a:r>
            <a:rPr lang="en-CA" dirty="0"/>
            <a:t>() for all models</a:t>
          </a:r>
        </a:p>
      </dgm:t>
    </dgm:pt>
    <dgm:pt modelId="{AD621A8B-C1E4-4F62-9797-5B7FDB591D5F}" type="parTrans" cxnId="{BE1CBD62-A9B5-4F31-9ED6-2B7B40F5067C}">
      <dgm:prSet/>
      <dgm:spPr/>
      <dgm:t>
        <a:bodyPr/>
        <a:lstStyle/>
        <a:p>
          <a:endParaRPr lang="en-CA"/>
        </a:p>
      </dgm:t>
    </dgm:pt>
    <dgm:pt modelId="{6FAD8A13-5215-463A-AF72-9C91E88904ED}" type="sibTrans" cxnId="{BE1CBD62-A9B5-4F31-9ED6-2B7B40F5067C}">
      <dgm:prSet/>
      <dgm:spPr/>
      <dgm:t>
        <a:bodyPr/>
        <a:lstStyle/>
        <a:p>
          <a:endParaRPr lang="en-CA"/>
        </a:p>
      </dgm:t>
    </dgm:pt>
    <dgm:pt modelId="{37738435-04FC-4685-BB5F-466C81E49397}">
      <dgm:prSet phldrT="[Text]"/>
      <dgm:spPr/>
      <dgm:t>
        <a:bodyPr/>
        <a:lstStyle/>
        <a:p>
          <a:r>
            <a:rPr lang="en-CA" dirty="0"/>
            <a:t>Examined the confusion matrix for all the models</a:t>
          </a:r>
        </a:p>
      </dgm:t>
    </dgm:pt>
    <dgm:pt modelId="{7D2954AD-C0D5-4084-96C8-77E505B6517B}" type="parTrans" cxnId="{91F9EC52-5DD7-4560-ABD2-A206D0C63FC8}">
      <dgm:prSet/>
      <dgm:spPr/>
      <dgm:t>
        <a:bodyPr/>
        <a:lstStyle/>
        <a:p>
          <a:endParaRPr lang="en-CA"/>
        </a:p>
      </dgm:t>
    </dgm:pt>
    <dgm:pt modelId="{F4DF4BCA-06F8-4E61-AE75-F35ED25DD601}" type="sibTrans" cxnId="{91F9EC52-5DD7-4560-ABD2-A206D0C63FC8}">
      <dgm:prSet/>
      <dgm:spPr/>
      <dgm:t>
        <a:bodyPr/>
        <a:lstStyle/>
        <a:p>
          <a:endParaRPr lang="en-CA"/>
        </a:p>
      </dgm:t>
    </dgm:pt>
    <dgm:pt modelId="{99C265A5-5A50-4435-A0ED-2BE33DA0D036}">
      <dgm:prSet/>
      <dgm:spPr/>
      <dgm:t>
        <a:bodyPr/>
        <a:lstStyle/>
        <a:p>
          <a:r>
            <a:rPr lang="en-CA" dirty="0"/>
            <a:t>Created a </a:t>
          </a:r>
          <a:r>
            <a:rPr lang="en-CA" dirty="0" err="1"/>
            <a:t>GridSearchCV</a:t>
          </a:r>
          <a:r>
            <a:rPr lang="en-CA" dirty="0"/>
            <a:t> object with cv=10 to find the best parameters</a:t>
          </a:r>
        </a:p>
      </dgm:t>
    </dgm:pt>
    <dgm:pt modelId="{B95A1D03-4608-4027-B7AD-7B997CB77B15}" type="parTrans" cxnId="{21C19841-5B42-42BE-8032-F788030B635D}">
      <dgm:prSet/>
      <dgm:spPr/>
      <dgm:t>
        <a:bodyPr/>
        <a:lstStyle/>
        <a:p>
          <a:endParaRPr lang="en-CA"/>
        </a:p>
      </dgm:t>
    </dgm:pt>
    <dgm:pt modelId="{18665DF7-3B29-4FA1-BFAA-263A74ED43CD}" type="sibTrans" cxnId="{21C19841-5B42-42BE-8032-F788030B635D}">
      <dgm:prSet/>
      <dgm:spPr/>
      <dgm:t>
        <a:bodyPr/>
        <a:lstStyle/>
        <a:p>
          <a:endParaRPr lang="en-CA"/>
        </a:p>
      </dgm:t>
    </dgm:pt>
    <dgm:pt modelId="{2BB5874B-485E-4C10-AEDE-B94FDA85DDA3}">
      <dgm:prSet/>
      <dgm:spPr/>
      <dgm:t>
        <a:bodyPr/>
        <a:lstStyle/>
        <a:p>
          <a:r>
            <a:rPr lang="en-CA" dirty="0"/>
            <a:t>Split the data into training and testing sets with the </a:t>
          </a:r>
          <a:r>
            <a:rPr lang="en-CA" dirty="0" err="1"/>
            <a:t>train_test_split</a:t>
          </a:r>
          <a:r>
            <a:rPr lang="en-CA" dirty="0"/>
            <a:t> function</a:t>
          </a:r>
        </a:p>
      </dgm:t>
    </dgm:pt>
    <dgm:pt modelId="{B578B1BC-D83F-4E85-BC51-25C260E5AE21}" type="parTrans" cxnId="{8FA22651-B29F-41D0-8BA0-553C24F7CC2C}">
      <dgm:prSet/>
      <dgm:spPr/>
      <dgm:t>
        <a:bodyPr/>
        <a:lstStyle/>
        <a:p>
          <a:endParaRPr lang="en-CA"/>
        </a:p>
      </dgm:t>
    </dgm:pt>
    <dgm:pt modelId="{31DEEB59-2671-4CA7-86EF-CAC934B0A5C2}" type="sibTrans" cxnId="{8FA22651-B29F-41D0-8BA0-553C24F7CC2C}">
      <dgm:prSet/>
      <dgm:spPr/>
      <dgm:t>
        <a:bodyPr/>
        <a:lstStyle/>
        <a:p>
          <a:endParaRPr lang="en-CA"/>
        </a:p>
      </dgm:t>
    </dgm:pt>
    <dgm:pt modelId="{C63E9F28-0B43-4482-AB23-1059D3307382}">
      <dgm:prSet/>
      <dgm:spPr/>
      <dgm:t>
        <a:bodyPr/>
        <a:lstStyle/>
        <a:p>
          <a:r>
            <a:rPr lang="en-CA" dirty="0"/>
            <a:t>Using the </a:t>
          </a:r>
          <a:r>
            <a:rPr lang="en-CA" dirty="0" err="1"/>
            <a:t>Jaccard_score</a:t>
          </a:r>
          <a:r>
            <a:rPr lang="en-CA" dirty="0"/>
            <a:t> and F1_score metrics to find the method that performed best</a:t>
          </a:r>
        </a:p>
      </dgm:t>
    </dgm:pt>
    <dgm:pt modelId="{60E318AB-4B67-4481-868D-EE2241FE0C40}" type="parTrans" cxnId="{F29CCD4E-23BF-4E6B-BE4F-1F6967DE7DDD}">
      <dgm:prSet/>
      <dgm:spPr/>
      <dgm:t>
        <a:bodyPr/>
        <a:lstStyle/>
        <a:p>
          <a:endParaRPr lang="en-CA"/>
        </a:p>
      </dgm:t>
    </dgm:pt>
    <dgm:pt modelId="{FB34D56B-DB2C-4064-A9A4-F16E71083A48}" type="sibTrans" cxnId="{F29CCD4E-23BF-4E6B-BE4F-1F6967DE7DDD}">
      <dgm:prSet/>
      <dgm:spPr/>
      <dgm:t>
        <a:bodyPr/>
        <a:lstStyle/>
        <a:p>
          <a:endParaRPr lang="en-CA"/>
        </a:p>
      </dgm:t>
    </dgm:pt>
    <dgm:pt modelId="{F37453CF-603B-401C-9059-B614740ECB4A}" type="pres">
      <dgm:prSet presAssocID="{2334BFCC-DF78-4667-8D47-1CCF172ACEAC}" presName="diagram" presStyleCnt="0">
        <dgm:presLayoutVars>
          <dgm:dir/>
          <dgm:resizeHandles val="exact"/>
        </dgm:presLayoutVars>
      </dgm:prSet>
      <dgm:spPr/>
    </dgm:pt>
    <dgm:pt modelId="{F70E82E2-0B51-4F33-A82C-632C3CE8AEEC}" type="pres">
      <dgm:prSet presAssocID="{422B404B-B44B-4F6B-B6BC-C83B8693A201}" presName="node" presStyleLbl="node1" presStyleIdx="0" presStyleCnt="8">
        <dgm:presLayoutVars>
          <dgm:bulletEnabled val="1"/>
        </dgm:presLayoutVars>
      </dgm:prSet>
      <dgm:spPr/>
    </dgm:pt>
    <dgm:pt modelId="{ADFB4077-79F1-458D-8A7D-19E5B8B8FCAD}" type="pres">
      <dgm:prSet presAssocID="{C1CCFE97-6791-4013-BCB9-47BF66CD0388}" presName="sibTrans" presStyleLbl="sibTrans2D1" presStyleIdx="0" presStyleCnt="7"/>
      <dgm:spPr/>
    </dgm:pt>
    <dgm:pt modelId="{9EF3E262-84C2-443F-B9AB-F34D29AF6733}" type="pres">
      <dgm:prSet presAssocID="{C1CCFE97-6791-4013-BCB9-47BF66CD0388}" presName="connectorText" presStyleLbl="sibTrans2D1" presStyleIdx="0" presStyleCnt="7"/>
      <dgm:spPr/>
    </dgm:pt>
    <dgm:pt modelId="{08D22A7A-AF35-41F0-A4AB-F271EB8CEDDD}" type="pres">
      <dgm:prSet presAssocID="{F773FED7-7681-4F8C-ADD1-3102562251BB}" presName="node" presStyleLbl="node1" presStyleIdx="1" presStyleCnt="8">
        <dgm:presLayoutVars>
          <dgm:bulletEnabled val="1"/>
        </dgm:presLayoutVars>
      </dgm:prSet>
      <dgm:spPr/>
    </dgm:pt>
    <dgm:pt modelId="{5C2881F3-15A0-40FB-875A-AF6A84CA5917}" type="pres">
      <dgm:prSet presAssocID="{3DCA5D54-DFD4-461E-A358-1AA7309BA3B9}" presName="sibTrans" presStyleLbl="sibTrans2D1" presStyleIdx="1" presStyleCnt="7"/>
      <dgm:spPr/>
    </dgm:pt>
    <dgm:pt modelId="{85E25FC5-21DD-4362-90F0-5360BC6E9AFF}" type="pres">
      <dgm:prSet presAssocID="{3DCA5D54-DFD4-461E-A358-1AA7309BA3B9}" presName="connectorText" presStyleLbl="sibTrans2D1" presStyleIdx="1" presStyleCnt="7"/>
      <dgm:spPr/>
    </dgm:pt>
    <dgm:pt modelId="{B99FFCFC-C2AD-4A5C-94A0-D00165B1588C}" type="pres">
      <dgm:prSet presAssocID="{2BB5874B-485E-4C10-AEDE-B94FDA85DDA3}" presName="node" presStyleLbl="node1" presStyleIdx="2" presStyleCnt="8">
        <dgm:presLayoutVars>
          <dgm:bulletEnabled val="1"/>
        </dgm:presLayoutVars>
      </dgm:prSet>
      <dgm:spPr/>
    </dgm:pt>
    <dgm:pt modelId="{08AA5019-E83B-43FC-AF5B-AD76735B8E0D}" type="pres">
      <dgm:prSet presAssocID="{31DEEB59-2671-4CA7-86EF-CAC934B0A5C2}" presName="sibTrans" presStyleLbl="sibTrans2D1" presStyleIdx="2" presStyleCnt="7"/>
      <dgm:spPr/>
    </dgm:pt>
    <dgm:pt modelId="{AB98E9CA-63C9-447F-AC94-B6F52D2B85E4}" type="pres">
      <dgm:prSet presAssocID="{31DEEB59-2671-4CA7-86EF-CAC934B0A5C2}" presName="connectorText" presStyleLbl="sibTrans2D1" presStyleIdx="2" presStyleCnt="7"/>
      <dgm:spPr/>
    </dgm:pt>
    <dgm:pt modelId="{49697A4A-8F59-426B-8562-895A03B3FB05}" type="pres">
      <dgm:prSet presAssocID="{99C265A5-5A50-4435-A0ED-2BE33DA0D036}" presName="node" presStyleLbl="node1" presStyleIdx="3" presStyleCnt="8">
        <dgm:presLayoutVars>
          <dgm:bulletEnabled val="1"/>
        </dgm:presLayoutVars>
      </dgm:prSet>
      <dgm:spPr/>
    </dgm:pt>
    <dgm:pt modelId="{31EDD125-7ACE-431C-AA11-9B6547B48B40}" type="pres">
      <dgm:prSet presAssocID="{18665DF7-3B29-4FA1-BFAA-263A74ED43CD}" presName="sibTrans" presStyleLbl="sibTrans2D1" presStyleIdx="3" presStyleCnt="7"/>
      <dgm:spPr/>
    </dgm:pt>
    <dgm:pt modelId="{F7286191-27E8-4B34-95A5-6456C7A49BCD}" type="pres">
      <dgm:prSet presAssocID="{18665DF7-3B29-4FA1-BFAA-263A74ED43CD}" presName="connectorText" presStyleLbl="sibTrans2D1" presStyleIdx="3" presStyleCnt="7"/>
      <dgm:spPr/>
    </dgm:pt>
    <dgm:pt modelId="{0EEAC245-FF25-456F-AC37-A8F8760D3356}" type="pres">
      <dgm:prSet presAssocID="{43160721-6396-4DD4-BA9F-31D8CC8D8FBD}" presName="node" presStyleLbl="node1" presStyleIdx="4" presStyleCnt="8">
        <dgm:presLayoutVars>
          <dgm:bulletEnabled val="1"/>
        </dgm:presLayoutVars>
      </dgm:prSet>
      <dgm:spPr/>
    </dgm:pt>
    <dgm:pt modelId="{CBC1E0B0-F14C-4AB5-97F8-1FFFCD53CE3F}" type="pres">
      <dgm:prSet presAssocID="{17E45C29-5CF1-479C-820C-BC66873B4469}" presName="sibTrans" presStyleLbl="sibTrans2D1" presStyleIdx="4" presStyleCnt="7"/>
      <dgm:spPr/>
    </dgm:pt>
    <dgm:pt modelId="{7527DED8-AD9E-41FE-9450-80AFA1B1D443}" type="pres">
      <dgm:prSet presAssocID="{17E45C29-5CF1-479C-820C-BC66873B4469}" presName="connectorText" presStyleLbl="sibTrans2D1" presStyleIdx="4" presStyleCnt="7"/>
      <dgm:spPr/>
    </dgm:pt>
    <dgm:pt modelId="{2CE37DE8-1CD6-436C-8DCF-0F4CB1F37EAA}" type="pres">
      <dgm:prSet presAssocID="{45B1067A-736C-478D-B8D8-74EFDDD2BF82}" presName="node" presStyleLbl="node1" presStyleIdx="5" presStyleCnt="8">
        <dgm:presLayoutVars>
          <dgm:bulletEnabled val="1"/>
        </dgm:presLayoutVars>
      </dgm:prSet>
      <dgm:spPr/>
    </dgm:pt>
    <dgm:pt modelId="{EE33B096-99AD-4E02-B903-9A418C9FD261}" type="pres">
      <dgm:prSet presAssocID="{6FAD8A13-5215-463A-AF72-9C91E88904ED}" presName="sibTrans" presStyleLbl="sibTrans2D1" presStyleIdx="5" presStyleCnt="7"/>
      <dgm:spPr/>
    </dgm:pt>
    <dgm:pt modelId="{2695C43D-46D7-4674-AF21-600179B17410}" type="pres">
      <dgm:prSet presAssocID="{6FAD8A13-5215-463A-AF72-9C91E88904ED}" presName="connectorText" presStyleLbl="sibTrans2D1" presStyleIdx="5" presStyleCnt="7"/>
      <dgm:spPr/>
    </dgm:pt>
    <dgm:pt modelId="{105BF517-E807-4F75-94A4-3BACD3F622DF}" type="pres">
      <dgm:prSet presAssocID="{37738435-04FC-4685-BB5F-466C81E49397}" presName="node" presStyleLbl="node1" presStyleIdx="6" presStyleCnt="8">
        <dgm:presLayoutVars>
          <dgm:bulletEnabled val="1"/>
        </dgm:presLayoutVars>
      </dgm:prSet>
      <dgm:spPr/>
    </dgm:pt>
    <dgm:pt modelId="{E99920A5-5869-4501-B890-2F5161C0F517}" type="pres">
      <dgm:prSet presAssocID="{F4DF4BCA-06F8-4E61-AE75-F35ED25DD601}" presName="sibTrans" presStyleLbl="sibTrans2D1" presStyleIdx="6" presStyleCnt="7"/>
      <dgm:spPr/>
    </dgm:pt>
    <dgm:pt modelId="{ECF40427-290C-4D80-B5F1-B037A2D41F51}" type="pres">
      <dgm:prSet presAssocID="{F4DF4BCA-06F8-4E61-AE75-F35ED25DD601}" presName="connectorText" presStyleLbl="sibTrans2D1" presStyleIdx="6" presStyleCnt="7"/>
      <dgm:spPr/>
    </dgm:pt>
    <dgm:pt modelId="{E0764D93-FDB5-4507-80A4-E666081CD655}" type="pres">
      <dgm:prSet presAssocID="{C63E9F28-0B43-4482-AB23-1059D3307382}" presName="node" presStyleLbl="node1" presStyleIdx="7" presStyleCnt="8">
        <dgm:presLayoutVars>
          <dgm:bulletEnabled val="1"/>
        </dgm:presLayoutVars>
      </dgm:prSet>
      <dgm:spPr/>
    </dgm:pt>
  </dgm:ptLst>
  <dgm:cxnLst>
    <dgm:cxn modelId="{37CCE014-36F5-4E54-80DC-B0A6D03BE121}" type="presOf" srcId="{31DEEB59-2671-4CA7-86EF-CAC934B0A5C2}" destId="{08AA5019-E83B-43FC-AF5B-AD76735B8E0D}" srcOrd="0" destOrd="0" presId="urn:microsoft.com/office/officeart/2005/8/layout/process5"/>
    <dgm:cxn modelId="{9CC3F31D-CE31-41BD-83DE-90DDD23AE98E}" type="presOf" srcId="{31DEEB59-2671-4CA7-86EF-CAC934B0A5C2}" destId="{AB98E9CA-63C9-447F-AC94-B6F52D2B85E4}" srcOrd="1" destOrd="0" presId="urn:microsoft.com/office/officeart/2005/8/layout/process5"/>
    <dgm:cxn modelId="{EB4FEF28-642E-4EEB-9941-53FEFF7D0EA0}" type="presOf" srcId="{2BB5874B-485E-4C10-AEDE-B94FDA85DDA3}" destId="{B99FFCFC-C2AD-4A5C-94A0-D00165B1588C}" srcOrd="0" destOrd="0" presId="urn:microsoft.com/office/officeart/2005/8/layout/process5"/>
    <dgm:cxn modelId="{70C6C729-D483-4981-A7E6-9C422CAD2897}" type="presOf" srcId="{F4DF4BCA-06F8-4E61-AE75-F35ED25DD601}" destId="{E99920A5-5869-4501-B890-2F5161C0F517}" srcOrd="0" destOrd="0" presId="urn:microsoft.com/office/officeart/2005/8/layout/process5"/>
    <dgm:cxn modelId="{902BBE32-F380-43CD-89F8-B82A716617CB}" type="presOf" srcId="{C1CCFE97-6791-4013-BCB9-47BF66CD0388}" destId="{9EF3E262-84C2-443F-B9AB-F34D29AF6733}" srcOrd="1" destOrd="0" presId="urn:microsoft.com/office/officeart/2005/8/layout/process5"/>
    <dgm:cxn modelId="{BF1FDA37-D87E-402B-B3D1-850964878375}" type="presOf" srcId="{18665DF7-3B29-4FA1-BFAA-263A74ED43CD}" destId="{F7286191-27E8-4B34-95A5-6456C7A49BCD}" srcOrd="1" destOrd="0" presId="urn:microsoft.com/office/officeart/2005/8/layout/process5"/>
    <dgm:cxn modelId="{7ED75A38-2892-4FF1-B6FF-C93EF57A328A}" type="presOf" srcId="{99C265A5-5A50-4435-A0ED-2BE33DA0D036}" destId="{49697A4A-8F59-426B-8562-895A03B3FB05}" srcOrd="0" destOrd="0" presId="urn:microsoft.com/office/officeart/2005/8/layout/process5"/>
    <dgm:cxn modelId="{F5A2C23F-676B-4518-A781-C2D3ED8904F3}" type="presOf" srcId="{422B404B-B44B-4F6B-B6BC-C83B8693A201}" destId="{F70E82E2-0B51-4F33-A82C-632C3CE8AEEC}" srcOrd="0" destOrd="0" presId="urn:microsoft.com/office/officeart/2005/8/layout/process5"/>
    <dgm:cxn modelId="{21C19841-5B42-42BE-8032-F788030B635D}" srcId="{2334BFCC-DF78-4667-8D47-1CCF172ACEAC}" destId="{99C265A5-5A50-4435-A0ED-2BE33DA0D036}" srcOrd="3" destOrd="0" parTransId="{B95A1D03-4608-4027-B7AD-7B997CB77B15}" sibTransId="{18665DF7-3B29-4FA1-BFAA-263A74ED43CD}"/>
    <dgm:cxn modelId="{BE1CBD62-A9B5-4F31-9ED6-2B7B40F5067C}" srcId="{2334BFCC-DF78-4667-8D47-1CCF172ACEAC}" destId="{45B1067A-736C-478D-B8D8-74EFDDD2BF82}" srcOrd="5" destOrd="0" parTransId="{AD621A8B-C1E4-4F62-9797-5B7FDB591D5F}" sibTransId="{6FAD8A13-5215-463A-AF72-9C91E88904ED}"/>
    <dgm:cxn modelId="{064D5063-B716-41B7-A65E-BF9DF7BF437E}" type="presOf" srcId="{F4DF4BCA-06F8-4E61-AE75-F35ED25DD601}" destId="{ECF40427-290C-4D80-B5F1-B037A2D41F51}" srcOrd="1" destOrd="0" presId="urn:microsoft.com/office/officeart/2005/8/layout/process5"/>
    <dgm:cxn modelId="{2146324B-B3CD-45EB-93C0-6315377F8AB3}" type="presOf" srcId="{43160721-6396-4DD4-BA9F-31D8CC8D8FBD}" destId="{0EEAC245-FF25-456F-AC37-A8F8760D3356}" srcOrd="0" destOrd="0" presId="urn:microsoft.com/office/officeart/2005/8/layout/process5"/>
    <dgm:cxn modelId="{F29CCD4E-23BF-4E6B-BE4F-1F6967DE7DDD}" srcId="{2334BFCC-DF78-4667-8D47-1CCF172ACEAC}" destId="{C63E9F28-0B43-4482-AB23-1059D3307382}" srcOrd="7" destOrd="0" parTransId="{60E318AB-4B67-4481-868D-EE2241FE0C40}" sibTransId="{FB34D56B-DB2C-4064-A9A4-F16E71083A48}"/>
    <dgm:cxn modelId="{ED6C186F-0E1C-4EAF-B2F2-7D68BE2D7D42}" type="presOf" srcId="{17E45C29-5CF1-479C-820C-BC66873B4469}" destId="{7527DED8-AD9E-41FE-9450-80AFA1B1D443}" srcOrd="1" destOrd="0" presId="urn:microsoft.com/office/officeart/2005/8/layout/process5"/>
    <dgm:cxn modelId="{8FA22651-B29F-41D0-8BA0-553C24F7CC2C}" srcId="{2334BFCC-DF78-4667-8D47-1CCF172ACEAC}" destId="{2BB5874B-485E-4C10-AEDE-B94FDA85DDA3}" srcOrd="2" destOrd="0" parTransId="{B578B1BC-D83F-4E85-BC51-25C260E5AE21}" sibTransId="{31DEEB59-2671-4CA7-86EF-CAC934B0A5C2}"/>
    <dgm:cxn modelId="{91F9EC52-5DD7-4560-ABD2-A206D0C63FC8}" srcId="{2334BFCC-DF78-4667-8D47-1CCF172ACEAC}" destId="{37738435-04FC-4685-BB5F-466C81E49397}" srcOrd="6" destOrd="0" parTransId="{7D2954AD-C0D5-4084-96C8-77E505B6517B}" sibTransId="{F4DF4BCA-06F8-4E61-AE75-F35ED25DD601}"/>
    <dgm:cxn modelId="{D89DB177-2040-47BC-9BE5-B9FDF66648BD}" srcId="{2334BFCC-DF78-4667-8D47-1CCF172ACEAC}" destId="{F773FED7-7681-4F8C-ADD1-3102562251BB}" srcOrd="1" destOrd="0" parTransId="{B54F9390-4AC9-4833-A80D-FA15E47DD682}" sibTransId="{3DCA5D54-DFD4-461E-A358-1AA7309BA3B9}"/>
    <dgm:cxn modelId="{54F4147B-6A60-4F33-A23B-2D947ED7DA95}" type="presOf" srcId="{C63E9F28-0B43-4482-AB23-1059D3307382}" destId="{E0764D93-FDB5-4507-80A4-E666081CD655}" srcOrd="0" destOrd="0" presId="urn:microsoft.com/office/officeart/2005/8/layout/process5"/>
    <dgm:cxn modelId="{D753CD80-4ACA-463D-9EE3-14016EFD94C8}" type="presOf" srcId="{C1CCFE97-6791-4013-BCB9-47BF66CD0388}" destId="{ADFB4077-79F1-458D-8A7D-19E5B8B8FCAD}" srcOrd="0" destOrd="0" presId="urn:microsoft.com/office/officeart/2005/8/layout/process5"/>
    <dgm:cxn modelId="{C9527589-0B49-42D0-958E-C0DEE2109CA9}" type="presOf" srcId="{3DCA5D54-DFD4-461E-A358-1AA7309BA3B9}" destId="{5C2881F3-15A0-40FB-875A-AF6A84CA5917}" srcOrd="0" destOrd="0" presId="urn:microsoft.com/office/officeart/2005/8/layout/process5"/>
    <dgm:cxn modelId="{57446F8A-23A7-448F-9E35-70C308F27ED6}" srcId="{2334BFCC-DF78-4667-8D47-1CCF172ACEAC}" destId="{422B404B-B44B-4F6B-B6BC-C83B8693A201}" srcOrd="0" destOrd="0" parTransId="{DA83D425-FB9A-4177-8090-E454BA1DD859}" sibTransId="{C1CCFE97-6791-4013-BCB9-47BF66CD0388}"/>
    <dgm:cxn modelId="{95661096-E4A1-412A-A98C-C034824CEFA5}" type="presOf" srcId="{6FAD8A13-5215-463A-AF72-9C91E88904ED}" destId="{2695C43D-46D7-4674-AF21-600179B17410}" srcOrd="1" destOrd="0" presId="urn:microsoft.com/office/officeart/2005/8/layout/process5"/>
    <dgm:cxn modelId="{2741A998-C2DD-46B2-A7DC-37F72C0D80AC}" type="presOf" srcId="{45B1067A-736C-478D-B8D8-74EFDDD2BF82}" destId="{2CE37DE8-1CD6-436C-8DCF-0F4CB1F37EAA}" srcOrd="0" destOrd="0" presId="urn:microsoft.com/office/officeart/2005/8/layout/process5"/>
    <dgm:cxn modelId="{77F7979F-0C92-4866-BEFF-28677D2901F5}" srcId="{2334BFCC-DF78-4667-8D47-1CCF172ACEAC}" destId="{43160721-6396-4DD4-BA9F-31D8CC8D8FBD}" srcOrd="4" destOrd="0" parTransId="{75ADBA4B-AA86-41E0-9673-EF80885832A9}" sibTransId="{17E45C29-5CF1-479C-820C-BC66873B4469}"/>
    <dgm:cxn modelId="{5EDD70B3-E36D-4CD7-B563-7714CFAAF9E6}" type="presOf" srcId="{F773FED7-7681-4F8C-ADD1-3102562251BB}" destId="{08D22A7A-AF35-41F0-A4AB-F271EB8CEDDD}" srcOrd="0" destOrd="0" presId="urn:microsoft.com/office/officeart/2005/8/layout/process5"/>
    <dgm:cxn modelId="{0BAB10C8-8460-463C-A233-669B3B747DEC}" type="presOf" srcId="{2334BFCC-DF78-4667-8D47-1CCF172ACEAC}" destId="{F37453CF-603B-401C-9059-B614740ECB4A}" srcOrd="0" destOrd="0" presId="urn:microsoft.com/office/officeart/2005/8/layout/process5"/>
    <dgm:cxn modelId="{D50C22D6-FF3A-4A2F-A98D-8B68542A1A3C}" type="presOf" srcId="{18665DF7-3B29-4FA1-BFAA-263A74ED43CD}" destId="{31EDD125-7ACE-431C-AA11-9B6547B48B40}" srcOrd="0" destOrd="0" presId="urn:microsoft.com/office/officeart/2005/8/layout/process5"/>
    <dgm:cxn modelId="{AAAE38DC-5EBF-4AC5-AC05-A6EAE647D9B3}" type="presOf" srcId="{3DCA5D54-DFD4-461E-A358-1AA7309BA3B9}" destId="{85E25FC5-21DD-4362-90F0-5360BC6E9AFF}" srcOrd="1" destOrd="0" presId="urn:microsoft.com/office/officeart/2005/8/layout/process5"/>
    <dgm:cxn modelId="{5BCC8FE4-862E-48C9-888F-AC58257A64AC}" type="presOf" srcId="{37738435-04FC-4685-BB5F-466C81E49397}" destId="{105BF517-E807-4F75-94A4-3BACD3F622DF}" srcOrd="0" destOrd="0" presId="urn:microsoft.com/office/officeart/2005/8/layout/process5"/>
    <dgm:cxn modelId="{7912CFE9-727D-4ADA-B98F-5CBAC6486406}" type="presOf" srcId="{6FAD8A13-5215-463A-AF72-9C91E88904ED}" destId="{EE33B096-99AD-4E02-B903-9A418C9FD261}" srcOrd="0" destOrd="0" presId="urn:microsoft.com/office/officeart/2005/8/layout/process5"/>
    <dgm:cxn modelId="{0B2594F8-E339-49A9-8FE4-C604A5799D17}" type="presOf" srcId="{17E45C29-5CF1-479C-820C-BC66873B4469}" destId="{CBC1E0B0-F14C-4AB5-97F8-1FFFCD53CE3F}" srcOrd="0" destOrd="0" presId="urn:microsoft.com/office/officeart/2005/8/layout/process5"/>
    <dgm:cxn modelId="{4208A043-65F3-44C7-BDDE-CCE7ED6151DE}" type="presParOf" srcId="{F37453CF-603B-401C-9059-B614740ECB4A}" destId="{F70E82E2-0B51-4F33-A82C-632C3CE8AEEC}" srcOrd="0" destOrd="0" presId="urn:microsoft.com/office/officeart/2005/8/layout/process5"/>
    <dgm:cxn modelId="{4B0783A0-7864-4553-BED3-A7493EE6531E}" type="presParOf" srcId="{F37453CF-603B-401C-9059-B614740ECB4A}" destId="{ADFB4077-79F1-458D-8A7D-19E5B8B8FCAD}" srcOrd="1" destOrd="0" presId="urn:microsoft.com/office/officeart/2005/8/layout/process5"/>
    <dgm:cxn modelId="{D08E5C89-7C83-4907-BEDE-3329DC717B1E}" type="presParOf" srcId="{ADFB4077-79F1-458D-8A7D-19E5B8B8FCAD}" destId="{9EF3E262-84C2-443F-B9AB-F34D29AF6733}" srcOrd="0" destOrd="0" presId="urn:microsoft.com/office/officeart/2005/8/layout/process5"/>
    <dgm:cxn modelId="{55BB0FF0-4221-45AE-81E5-D45A15111DEC}" type="presParOf" srcId="{F37453CF-603B-401C-9059-B614740ECB4A}" destId="{08D22A7A-AF35-41F0-A4AB-F271EB8CEDDD}" srcOrd="2" destOrd="0" presId="urn:microsoft.com/office/officeart/2005/8/layout/process5"/>
    <dgm:cxn modelId="{AADD2C20-88CE-42D6-A48A-9715EDB94720}" type="presParOf" srcId="{F37453CF-603B-401C-9059-B614740ECB4A}" destId="{5C2881F3-15A0-40FB-875A-AF6A84CA5917}" srcOrd="3" destOrd="0" presId="urn:microsoft.com/office/officeart/2005/8/layout/process5"/>
    <dgm:cxn modelId="{27E5E079-1EFA-472A-AA9D-DE7A9277B769}" type="presParOf" srcId="{5C2881F3-15A0-40FB-875A-AF6A84CA5917}" destId="{85E25FC5-21DD-4362-90F0-5360BC6E9AFF}" srcOrd="0" destOrd="0" presId="urn:microsoft.com/office/officeart/2005/8/layout/process5"/>
    <dgm:cxn modelId="{88005AA9-1CBC-499B-A66A-8D840A85B352}" type="presParOf" srcId="{F37453CF-603B-401C-9059-B614740ECB4A}" destId="{B99FFCFC-C2AD-4A5C-94A0-D00165B1588C}" srcOrd="4" destOrd="0" presId="urn:microsoft.com/office/officeart/2005/8/layout/process5"/>
    <dgm:cxn modelId="{70605F9A-1FBB-4DEB-AB77-F896012CC734}" type="presParOf" srcId="{F37453CF-603B-401C-9059-B614740ECB4A}" destId="{08AA5019-E83B-43FC-AF5B-AD76735B8E0D}" srcOrd="5" destOrd="0" presId="urn:microsoft.com/office/officeart/2005/8/layout/process5"/>
    <dgm:cxn modelId="{27829212-1A2D-49B5-AC16-0A9B563720E8}" type="presParOf" srcId="{08AA5019-E83B-43FC-AF5B-AD76735B8E0D}" destId="{AB98E9CA-63C9-447F-AC94-B6F52D2B85E4}" srcOrd="0" destOrd="0" presId="urn:microsoft.com/office/officeart/2005/8/layout/process5"/>
    <dgm:cxn modelId="{B3C25222-104F-43E0-A858-0632393447A0}" type="presParOf" srcId="{F37453CF-603B-401C-9059-B614740ECB4A}" destId="{49697A4A-8F59-426B-8562-895A03B3FB05}" srcOrd="6" destOrd="0" presId="urn:microsoft.com/office/officeart/2005/8/layout/process5"/>
    <dgm:cxn modelId="{994EF37D-F2E5-4517-A6B1-A736C13504B2}" type="presParOf" srcId="{F37453CF-603B-401C-9059-B614740ECB4A}" destId="{31EDD125-7ACE-431C-AA11-9B6547B48B40}" srcOrd="7" destOrd="0" presId="urn:microsoft.com/office/officeart/2005/8/layout/process5"/>
    <dgm:cxn modelId="{A0FAD1A3-57DE-4BBE-BFE5-BE6C491E2878}" type="presParOf" srcId="{31EDD125-7ACE-431C-AA11-9B6547B48B40}" destId="{F7286191-27E8-4B34-95A5-6456C7A49BCD}" srcOrd="0" destOrd="0" presId="urn:microsoft.com/office/officeart/2005/8/layout/process5"/>
    <dgm:cxn modelId="{822D59F1-E375-45D7-8981-1F36F6B17B94}" type="presParOf" srcId="{F37453CF-603B-401C-9059-B614740ECB4A}" destId="{0EEAC245-FF25-456F-AC37-A8F8760D3356}" srcOrd="8" destOrd="0" presId="urn:microsoft.com/office/officeart/2005/8/layout/process5"/>
    <dgm:cxn modelId="{9FEC515C-2C47-4849-B9A7-7F70552554FE}" type="presParOf" srcId="{F37453CF-603B-401C-9059-B614740ECB4A}" destId="{CBC1E0B0-F14C-4AB5-97F8-1FFFCD53CE3F}" srcOrd="9" destOrd="0" presId="urn:microsoft.com/office/officeart/2005/8/layout/process5"/>
    <dgm:cxn modelId="{89D7BFF4-E556-49BC-B913-5A332839204C}" type="presParOf" srcId="{CBC1E0B0-F14C-4AB5-97F8-1FFFCD53CE3F}" destId="{7527DED8-AD9E-41FE-9450-80AFA1B1D443}" srcOrd="0" destOrd="0" presId="urn:microsoft.com/office/officeart/2005/8/layout/process5"/>
    <dgm:cxn modelId="{C46DA6E3-C2C3-49A4-A621-C601C20E9ECA}" type="presParOf" srcId="{F37453CF-603B-401C-9059-B614740ECB4A}" destId="{2CE37DE8-1CD6-436C-8DCF-0F4CB1F37EAA}" srcOrd="10" destOrd="0" presId="urn:microsoft.com/office/officeart/2005/8/layout/process5"/>
    <dgm:cxn modelId="{B0ECBAC4-BD35-465F-BD8B-447B777C70F1}" type="presParOf" srcId="{F37453CF-603B-401C-9059-B614740ECB4A}" destId="{EE33B096-99AD-4E02-B903-9A418C9FD261}" srcOrd="11" destOrd="0" presId="urn:microsoft.com/office/officeart/2005/8/layout/process5"/>
    <dgm:cxn modelId="{F45EAE87-DE1B-44C0-8876-C4D2E63E89E6}" type="presParOf" srcId="{EE33B096-99AD-4E02-B903-9A418C9FD261}" destId="{2695C43D-46D7-4674-AF21-600179B17410}" srcOrd="0" destOrd="0" presId="urn:microsoft.com/office/officeart/2005/8/layout/process5"/>
    <dgm:cxn modelId="{6A76A8B5-9DC6-4972-953F-A2A44219032F}" type="presParOf" srcId="{F37453CF-603B-401C-9059-B614740ECB4A}" destId="{105BF517-E807-4F75-94A4-3BACD3F622DF}" srcOrd="12" destOrd="0" presId="urn:microsoft.com/office/officeart/2005/8/layout/process5"/>
    <dgm:cxn modelId="{EEC10D04-37EB-4F96-9AD4-FA38A2166E24}" type="presParOf" srcId="{F37453CF-603B-401C-9059-B614740ECB4A}" destId="{E99920A5-5869-4501-B890-2F5161C0F517}" srcOrd="13" destOrd="0" presId="urn:microsoft.com/office/officeart/2005/8/layout/process5"/>
    <dgm:cxn modelId="{FDC12CC7-5DAD-40FD-B8E7-8A3964AA1F95}" type="presParOf" srcId="{E99920A5-5869-4501-B890-2F5161C0F517}" destId="{ECF40427-290C-4D80-B5F1-B037A2D41F51}" srcOrd="0" destOrd="0" presId="urn:microsoft.com/office/officeart/2005/8/layout/process5"/>
    <dgm:cxn modelId="{47F12086-A67A-49B7-BD60-227434702E46}" type="presParOf" srcId="{F37453CF-603B-401C-9059-B614740ECB4A}" destId="{E0764D93-FDB5-4507-80A4-E666081CD655}"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87AB6-928E-4B94-8D24-1899DF1CA117}">
      <dsp:nvSpPr>
        <dsp:cNvPr id="0" name=""/>
        <dsp:cNvSpPr/>
      </dsp:nvSpPr>
      <dsp:spPr>
        <a:xfrm>
          <a:off x="275635" y="2469"/>
          <a:ext cx="2868170" cy="1720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Import the required libraries and define auxiliary functions</a:t>
          </a:r>
        </a:p>
      </dsp:txBody>
      <dsp:txXfrm>
        <a:off x="326038" y="52872"/>
        <a:ext cx="2767364" cy="1620096"/>
      </dsp:txXfrm>
    </dsp:sp>
    <dsp:sp modelId="{C5A549F8-AD0D-4103-963F-ED9CEDA0BB5B}">
      <dsp:nvSpPr>
        <dsp:cNvPr id="0" name=""/>
        <dsp:cNvSpPr/>
      </dsp:nvSpPr>
      <dsp:spPr>
        <a:xfrm rot="131144">
          <a:off x="3442409" y="587148"/>
          <a:ext cx="720518" cy="7113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CA" sz="1700" kern="1200"/>
        </a:p>
      </dsp:txBody>
      <dsp:txXfrm>
        <a:off x="3442487" y="725340"/>
        <a:ext cx="507126" cy="426784"/>
      </dsp:txXfrm>
    </dsp:sp>
    <dsp:sp modelId="{F62C9018-E0ED-4B55-99F7-F566AD13A065}">
      <dsp:nvSpPr>
        <dsp:cNvPr id="0" name=""/>
        <dsp:cNvSpPr/>
      </dsp:nvSpPr>
      <dsp:spPr>
        <a:xfrm>
          <a:off x="4502286" y="163787"/>
          <a:ext cx="2868170" cy="1720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Define helper functions to extract information using ID numbers in the launch data</a:t>
          </a:r>
        </a:p>
      </dsp:txBody>
      <dsp:txXfrm>
        <a:off x="4552689" y="214190"/>
        <a:ext cx="2767364" cy="1620096"/>
      </dsp:txXfrm>
    </dsp:sp>
    <dsp:sp modelId="{DE18DA61-CF5B-40CE-B233-324124823089}">
      <dsp:nvSpPr>
        <dsp:cNvPr id="0" name=""/>
        <dsp:cNvSpPr/>
      </dsp:nvSpPr>
      <dsp:spPr>
        <a:xfrm rot="51936">
          <a:off x="7580645" y="697254"/>
          <a:ext cx="506489" cy="7113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CA" sz="1700" kern="1200"/>
        </a:p>
      </dsp:txBody>
      <dsp:txXfrm>
        <a:off x="7580654" y="838367"/>
        <a:ext cx="354542" cy="426784"/>
      </dsp:txXfrm>
    </dsp:sp>
    <dsp:sp modelId="{BF12FAE1-4B37-4441-8AC4-8112AE7C3220}">
      <dsp:nvSpPr>
        <dsp:cNvPr id="0" name=""/>
        <dsp:cNvSpPr/>
      </dsp:nvSpPr>
      <dsp:spPr>
        <a:xfrm>
          <a:off x="8325988" y="221557"/>
          <a:ext cx="2868170" cy="1720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Request rocket launch data from SpaceX API using URL</a:t>
          </a:r>
        </a:p>
      </dsp:txBody>
      <dsp:txXfrm>
        <a:off x="8376391" y="271960"/>
        <a:ext cx="2767364" cy="1620096"/>
      </dsp:txXfrm>
    </dsp:sp>
    <dsp:sp modelId="{52A91775-8C8E-4B6C-B100-FE1C261891B5}">
      <dsp:nvSpPr>
        <dsp:cNvPr id="0" name=""/>
        <dsp:cNvSpPr/>
      </dsp:nvSpPr>
      <dsp:spPr>
        <a:xfrm rot="5425272">
          <a:off x="9504464" y="2036974"/>
          <a:ext cx="491948" cy="7113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CA" sz="1700" kern="1200"/>
        </a:p>
      </dsp:txBody>
      <dsp:txXfrm rot="-5400000">
        <a:off x="9537588" y="2146655"/>
        <a:ext cx="426784" cy="344364"/>
      </dsp:txXfrm>
    </dsp:sp>
    <dsp:sp modelId="{CBF22121-1BA2-47B7-9E46-0C5A2304CF6F}">
      <dsp:nvSpPr>
        <dsp:cNvPr id="0" name=""/>
        <dsp:cNvSpPr/>
      </dsp:nvSpPr>
      <dsp:spPr>
        <a:xfrm>
          <a:off x="8306513" y="2870640"/>
          <a:ext cx="2868170" cy="1720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Use static response object to make JSON results more consistent</a:t>
          </a:r>
        </a:p>
      </dsp:txBody>
      <dsp:txXfrm>
        <a:off x="8356916" y="2921043"/>
        <a:ext cx="2767364" cy="1620096"/>
      </dsp:txXfrm>
    </dsp:sp>
    <dsp:sp modelId="{57CB7A48-28C8-4004-86F2-834E90A21E34}">
      <dsp:nvSpPr>
        <dsp:cNvPr id="0" name=""/>
        <dsp:cNvSpPr/>
      </dsp:nvSpPr>
      <dsp:spPr>
        <a:xfrm rot="10800000">
          <a:off x="7446062" y="3375438"/>
          <a:ext cx="608052" cy="7113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CA" sz="1700" kern="1200"/>
        </a:p>
      </dsp:txBody>
      <dsp:txXfrm rot="10800000">
        <a:off x="7628478" y="3517699"/>
        <a:ext cx="425636" cy="426784"/>
      </dsp:txXfrm>
    </dsp:sp>
    <dsp:sp modelId="{1C7C2748-DF3C-4016-8256-438C09C62631}">
      <dsp:nvSpPr>
        <dsp:cNvPr id="0" name=""/>
        <dsp:cNvSpPr/>
      </dsp:nvSpPr>
      <dsp:spPr>
        <a:xfrm>
          <a:off x="4291074" y="2870640"/>
          <a:ext cx="2868170" cy="1720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Decode the response content as a </a:t>
          </a:r>
          <a:r>
            <a:rPr lang="en-CA" sz="2100" kern="1200" dirty="0" err="1"/>
            <a:t>Json</a:t>
          </a:r>
          <a:r>
            <a:rPr lang="en-CA" sz="2100" kern="1200" dirty="0"/>
            <a:t> using .</a:t>
          </a:r>
          <a:r>
            <a:rPr lang="en-CA" sz="2100" kern="1200" dirty="0" err="1"/>
            <a:t>json</a:t>
          </a:r>
          <a:r>
            <a:rPr lang="en-CA" sz="2100" kern="1200" dirty="0"/>
            <a:t> and turn it into a Pandas </a:t>
          </a:r>
          <a:r>
            <a:rPr lang="en-CA" sz="2100" kern="1200" dirty="0" err="1"/>
            <a:t>dataframe</a:t>
          </a:r>
          <a:endParaRPr lang="en-CA" sz="2100" kern="1200" dirty="0"/>
        </a:p>
      </dsp:txBody>
      <dsp:txXfrm>
        <a:off x="4341477" y="2921043"/>
        <a:ext cx="2767364" cy="1620096"/>
      </dsp:txXfrm>
    </dsp:sp>
    <dsp:sp modelId="{1610F88E-3AE7-4C90-9566-7DD9BFFBC7F7}">
      <dsp:nvSpPr>
        <dsp:cNvPr id="0" name=""/>
        <dsp:cNvSpPr/>
      </dsp:nvSpPr>
      <dsp:spPr>
        <a:xfrm rot="10800000">
          <a:off x="3430623" y="3375438"/>
          <a:ext cx="608052" cy="7113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CA" sz="1700" kern="1200"/>
        </a:p>
      </dsp:txBody>
      <dsp:txXfrm rot="10800000">
        <a:off x="3613039" y="3517699"/>
        <a:ext cx="425636" cy="426784"/>
      </dsp:txXfrm>
    </dsp:sp>
    <dsp:sp modelId="{F25EF182-DB1B-467E-A4D5-5574C73D29AC}">
      <dsp:nvSpPr>
        <dsp:cNvPr id="0" name=""/>
        <dsp:cNvSpPr/>
      </dsp:nvSpPr>
      <dsp:spPr>
        <a:xfrm>
          <a:off x="275635" y="2870640"/>
          <a:ext cx="2868170" cy="17209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Construct dataset by </a:t>
          </a:r>
          <a:r>
            <a:rPr lang="en-CA" sz="2100" kern="1200" dirty="0" err="1"/>
            <a:t>combinining</a:t>
          </a:r>
          <a:r>
            <a:rPr lang="en-CA" sz="2100" kern="1200" dirty="0"/>
            <a:t> columns into a dictionary</a:t>
          </a:r>
        </a:p>
      </dsp:txBody>
      <dsp:txXfrm>
        <a:off x="326038" y="2921043"/>
        <a:ext cx="2767364" cy="1620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95DE8-715B-46D9-A56E-D4B3F6394A40}">
      <dsp:nvSpPr>
        <dsp:cNvPr id="0" name=""/>
        <dsp:cNvSpPr/>
      </dsp:nvSpPr>
      <dsp:spPr>
        <a:xfrm>
          <a:off x="8929" y="136418"/>
          <a:ext cx="2668984" cy="16013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CA" sz="2300" kern="1200" dirty="0"/>
            <a:t>Import required packages and helper functions</a:t>
          </a:r>
        </a:p>
      </dsp:txBody>
      <dsp:txXfrm>
        <a:off x="55832" y="183321"/>
        <a:ext cx="2575178" cy="1507584"/>
      </dsp:txXfrm>
    </dsp:sp>
    <dsp:sp modelId="{599BA645-8A0F-4978-BDB0-9F2DB1775960}">
      <dsp:nvSpPr>
        <dsp:cNvPr id="0" name=""/>
        <dsp:cNvSpPr/>
      </dsp:nvSpPr>
      <dsp:spPr>
        <a:xfrm>
          <a:off x="2912784" y="606160"/>
          <a:ext cx="565824" cy="6619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CA" sz="1900" kern="1200"/>
        </a:p>
      </dsp:txBody>
      <dsp:txXfrm>
        <a:off x="2912784" y="738542"/>
        <a:ext cx="396077" cy="397144"/>
      </dsp:txXfrm>
    </dsp:sp>
    <dsp:sp modelId="{F5426786-F246-4EA2-BA3A-88B072C458C3}">
      <dsp:nvSpPr>
        <dsp:cNvPr id="0" name=""/>
        <dsp:cNvSpPr/>
      </dsp:nvSpPr>
      <dsp:spPr>
        <a:xfrm>
          <a:off x="3745507" y="136418"/>
          <a:ext cx="2668984" cy="16013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CA" sz="2300" kern="1200" dirty="0"/>
            <a:t>Request the Falcon9 Launch Wiki page from its URL</a:t>
          </a:r>
        </a:p>
      </dsp:txBody>
      <dsp:txXfrm>
        <a:off x="3792410" y="183321"/>
        <a:ext cx="2575178" cy="1507584"/>
      </dsp:txXfrm>
    </dsp:sp>
    <dsp:sp modelId="{EA07F878-7D19-49A9-8B21-DD79ED113561}">
      <dsp:nvSpPr>
        <dsp:cNvPr id="0" name=""/>
        <dsp:cNvSpPr/>
      </dsp:nvSpPr>
      <dsp:spPr>
        <a:xfrm>
          <a:off x="6649362" y="606160"/>
          <a:ext cx="565824" cy="6619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CA" sz="1900" kern="1200"/>
        </a:p>
      </dsp:txBody>
      <dsp:txXfrm>
        <a:off x="6649362" y="738542"/>
        <a:ext cx="396077" cy="397144"/>
      </dsp:txXfrm>
    </dsp:sp>
    <dsp:sp modelId="{5748C87A-546A-44F3-8995-961EFB82564E}">
      <dsp:nvSpPr>
        <dsp:cNvPr id="0" name=""/>
        <dsp:cNvSpPr/>
      </dsp:nvSpPr>
      <dsp:spPr>
        <a:xfrm>
          <a:off x="7482085" y="136418"/>
          <a:ext cx="2668984" cy="16013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CA" sz="2300" kern="1200" dirty="0"/>
            <a:t>Extract all column/variable names from the HTML table header</a:t>
          </a:r>
        </a:p>
      </dsp:txBody>
      <dsp:txXfrm>
        <a:off x="7528988" y="183321"/>
        <a:ext cx="2575178" cy="1507584"/>
      </dsp:txXfrm>
    </dsp:sp>
    <dsp:sp modelId="{4B46872B-6138-4AA7-B97D-94F5D81A16C7}">
      <dsp:nvSpPr>
        <dsp:cNvPr id="0" name=""/>
        <dsp:cNvSpPr/>
      </dsp:nvSpPr>
      <dsp:spPr>
        <a:xfrm rot="5400000">
          <a:off x="8533665" y="1924638"/>
          <a:ext cx="565824" cy="6619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CA" sz="1900" kern="1200"/>
        </a:p>
      </dsp:txBody>
      <dsp:txXfrm rot="-5400000">
        <a:off x="8618006" y="1972680"/>
        <a:ext cx="397144" cy="396077"/>
      </dsp:txXfrm>
    </dsp:sp>
    <dsp:sp modelId="{53F24E91-181B-49F6-8428-F0FFE25D409B}">
      <dsp:nvSpPr>
        <dsp:cNvPr id="0" name=""/>
        <dsp:cNvSpPr/>
      </dsp:nvSpPr>
      <dsp:spPr>
        <a:xfrm>
          <a:off x="7482085" y="2805403"/>
          <a:ext cx="2668984" cy="16013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CA" sz="2300" kern="1200" dirty="0"/>
            <a:t>Create a </a:t>
          </a:r>
          <a:r>
            <a:rPr lang="en-CA" sz="2300" kern="1200" dirty="0" err="1"/>
            <a:t>dataframe</a:t>
          </a:r>
          <a:r>
            <a:rPr lang="en-CA" sz="2300" kern="1200" dirty="0"/>
            <a:t> by parsing the launch HTML tables</a:t>
          </a:r>
        </a:p>
      </dsp:txBody>
      <dsp:txXfrm>
        <a:off x="7528988" y="2852306"/>
        <a:ext cx="2575178" cy="1507584"/>
      </dsp:txXfrm>
    </dsp:sp>
    <dsp:sp modelId="{5EF240B4-D1F0-4241-9544-5A94FD33AF21}">
      <dsp:nvSpPr>
        <dsp:cNvPr id="0" name=""/>
        <dsp:cNvSpPr/>
      </dsp:nvSpPr>
      <dsp:spPr>
        <a:xfrm rot="10800000">
          <a:off x="6681390" y="3275144"/>
          <a:ext cx="565824" cy="6619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CA" sz="1900" kern="1200"/>
        </a:p>
      </dsp:txBody>
      <dsp:txXfrm rot="10800000">
        <a:off x="6851137" y="3407526"/>
        <a:ext cx="396077" cy="397144"/>
      </dsp:txXfrm>
    </dsp:sp>
    <dsp:sp modelId="{731876EF-4738-422F-9FFC-966196DCF814}">
      <dsp:nvSpPr>
        <dsp:cNvPr id="0" name=""/>
        <dsp:cNvSpPr/>
      </dsp:nvSpPr>
      <dsp:spPr>
        <a:xfrm>
          <a:off x="3745507" y="2805403"/>
          <a:ext cx="2668984" cy="16013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CA" sz="2300" kern="1200" dirty="0"/>
            <a:t>Export data to a CSV</a:t>
          </a:r>
        </a:p>
      </dsp:txBody>
      <dsp:txXfrm>
        <a:off x="3792410" y="2852306"/>
        <a:ext cx="2575178" cy="15075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D2DF7-F622-4868-93FA-87753773FA2F}">
      <dsp:nvSpPr>
        <dsp:cNvPr id="0" name=""/>
        <dsp:cNvSpPr/>
      </dsp:nvSpPr>
      <dsp:spPr>
        <a:xfrm>
          <a:off x="0" y="5659744"/>
          <a:ext cx="1591978" cy="74283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120904" rIns="113221" bIns="120904" numCol="1" spcCol="1270" anchor="ctr" anchorCtr="0">
          <a:noAutofit/>
        </a:bodyPr>
        <a:lstStyle/>
        <a:p>
          <a:pPr marL="0" lvl="0" indent="0" algn="ctr" defTabSz="755650">
            <a:lnSpc>
              <a:spcPct val="90000"/>
            </a:lnSpc>
            <a:spcBef>
              <a:spcPct val="0"/>
            </a:spcBef>
            <a:spcAft>
              <a:spcPct val="35000"/>
            </a:spcAft>
            <a:buNone/>
          </a:pPr>
          <a:r>
            <a:rPr lang="en-US" sz="1700" kern="1200"/>
            <a:t>Create</a:t>
          </a:r>
        </a:p>
      </dsp:txBody>
      <dsp:txXfrm>
        <a:off x="0" y="5659744"/>
        <a:ext cx="1591978" cy="742838"/>
      </dsp:txXfrm>
    </dsp:sp>
    <dsp:sp modelId="{693138E6-442B-4974-9ACB-133C1987D3BF}">
      <dsp:nvSpPr>
        <dsp:cNvPr id="0" name=""/>
        <dsp:cNvSpPr/>
      </dsp:nvSpPr>
      <dsp:spPr>
        <a:xfrm>
          <a:off x="1591978" y="5659744"/>
          <a:ext cx="4775934" cy="74283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165100" rIns="96879" bIns="165100" numCol="1" spcCol="1270" anchor="ctr" anchorCtr="0">
          <a:noAutofit/>
        </a:bodyPr>
        <a:lstStyle/>
        <a:p>
          <a:pPr marL="0" lvl="0" indent="0" algn="l" defTabSz="577850">
            <a:lnSpc>
              <a:spcPct val="90000"/>
            </a:lnSpc>
            <a:spcBef>
              <a:spcPct val="0"/>
            </a:spcBef>
            <a:spcAft>
              <a:spcPct val="35000"/>
            </a:spcAft>
            <a:buNone/>
          </a:pPr>
          <a:r>
            <a:rPr lang="en-US" sz="1300" kern="1200"/>
            <a:t>Create a landing outcome label from Outcome column</a:t>
          </a:r>
        </a:p>
      </dsp:txBody>
      <dsp:txXfrm>
        <a:off x="1591978" y="5659744"/>
        <a:ext cx="4775934" cy="742838"/>
      </dsp:txXfrm>
    </dsp:sp>
    <dsp:sp modelId="{36404992-DE05-4A14-95EA-46445B35A559}">
      <dsp:nvSpPr>
        <dsp:cNvPr id="0" name=""/>
        <dsp:cNvSpPr/>
      </dsp:nvSpPr>
      <dsp:spPr>
        <a:xfrm rot="10800000">
          <a:off x="0" y="4528401"/>
          <a:ext cx="1591978" cy="1142485"/>
        </a:xfrm>
        <a:prstGeom prst="upArrowCallout">
          <a:avLst>
            <a:gd name="adj1" fmla="val 5000"/>
            <a:gd name="adj2" fmla="val 10000"/>
            <a:gd name="adj3" fmla="val 15000"/>
            <a:gd name="adj4" fmla="val 64977"/>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120904" rIns="113221" bIns="120904" numCol="1" spcCol="1270" anchor="ctr" anchorCtr="0">
          <a:noAutofit/>
        </a:bodyPr>
        <a:lstStyle/>
        <a:p>
          <a:pPr marL="0" lvl="0" indent="0" algn="ctr" defTabSz="755650">
            <a:lnSpc>
              <a:spcPct val="90000"/>
            </a:lnSpc>
            <a:spcBef>
              <a:spcPct val="0"/>
            </a:spcBef>
            <a:spcAft>
              <a:spcPct val="35000"/>
            </a:spcAft>
            <a:buNone/>
          </a:pPr>
          <a:r>
            <a:rPr lang="en-US" sz="1700" kern="1200" dirty="0"/>
            <a:t>Analyze</a:t>
          </a:r>
        </a:p>
      </dsp:txBody>
      <dsp:txXfrm rot="-10800000">
        <a:off x="0" y="4528401"/>
        <a:ext cx="1591978" cy="742615"/>
      </dsp:txXfrm>
    </dsp:sp>
    <dsp:sp modelId="{8F464DC3-6E32-4297-904D-F2B2221095AD}">
      <dsp:nvSpPr>
        <dsp:cNvPr id="0" name=""/>
        <dsp:cNvSpPr/>
      </dsp:nvSpPr>
      <dsp:spPr>
        <a:xfrm>
          <a:off x="1591978" y="4528401"/>
          <a:ext cx="4775934" cy="742615"/>
        </a:xfrm>
        <a:prstGeom prst="rect">
          <a:avLst/>
        </a:prstGeom>
        <a:solidFill>
          <a:schemeClr val="accent5">
            <a:tint val="40000"/>
            <a:alpha val="90000"/>
            <a:hueOff val="-1347952"/>
            <a:satOff val="-4566"/>
            <a:lumOff val="-586"/>
            <a:alphaOff val="0"/>
          </a:schemeClr>
        </a:solidFill>
        <a:ln w="12700" cap="flat" cmpd="sng" algn="ctr">
          <a:solidFill>
            <a:schemeClr val="accent5">
              <a:tint val="40000"/>
              <a:alpha val="90000"/>
              <a:hueOff val="-1347952"/>
              <a:satOff val="-4566"/>
              <a:lumOff val="-5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165100" rIns="96879" bIns="165100" numCol="1" spcCol="1270" anchor="ctr" anchorCtr="0">
          <a:noAutofit/>
        </a:bodyPr>
        <a:lstStyle/>
        <a:p>
          <a:pPr marL="0" lvl="0" indent="0" algn="l" defTabSz="577850">
            <a:lnSpc>
              <a:spcPct val="90000"/>
            </a:lnSpc>
            <a:spcBef>
              <a:spcPct val="0"/>
            </a:spcBef>
            <a:spcAft>
              <a:spcPct val="35000"/>
            </a:spcAft>
            <a:buNone/>
          </a:pPr>
          <a:r>
            <a:rPr lang="en-US" sz="1300" kern="1200"/>
            <a:t>Calculate the number and occurrence of mission outcome of the orbits</a:t>
          </a:r>
          <a:endParaRPr lang="en-CA" sz="1300" kern="1200"/>
        </a:p>
      </dsp:txBody>
      <dsp:txXfrm>
        <a:off x="1591978" y="4528401"/>
        <a:ext cx="4775934" cy="742615"/>
      </dsp:txXfrm>
    </dsp:sp>
    <dsp:sp modelId="{7262518E-8691-4906-905B-94FFDB760AB8}">
      <dsp:nvSpPr>
        <dsp:cNvPr id="0" name=""/>
        <dsp:cNvSpPr/>
      </dsp:nvSpPr>
      <dsp:spPr>
        <a:xfrm rot="10800000">
          <a:off x="0" y="3397058"/>
          <a:ext cx="1591978" cy="1142485"/>
        </a:xfrm>
        <a:prstGeom prst="upArrowCallout">
          <a:avLst>
            <a:gd name="adj1" fmla="val 5000"/>
            <a:gd name="adj2" fmla="val 10000"/>
            <a:gd name="adj3" fmla="val 15000"/>
            <a:gd name="adj4" fmla="val 64977"/>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120904" rIns="113221" bIns="120904" numCol="1" spcCol="1270" anchor="ctr" anchorCtr="0">
          <a:noAutofit/>
        </a:bodyPr>
        <a:lstStyle/>
        <a:p>
          <a:pPr marL="0" lvl="0" indent="0" algn="ctr" defTabSz="755650">
            <a:lnSpc>
              <a:spcPct val="90000"/>
            </a:lnSpc>
            <a:spcBef>
              <a:spcPct val="0"/>
            </a:spcBef>
            <a:spcAft>
              <a:spcPct val="35000"/>
            </a:spcAft>
            <a:buNone/>
          </a:pPr>
          <a:r>
            <a:rPr lang="en-US" sz="1700" kern="1200" dirty="0"/>
            <a:t>Analyze</a:t>
          </a:r>
        </a:p>
      </dsp:txBody>
      <dsp:txXfrm rot="-10800000">
        <a:off x="0" y="3397058"/>
        <a:ext cx="1591978" cy="742615"/>
      </dsp:txXfrm>
    </dsp:sp>
    <dsp:sp modelId="{14D8D3D2-647B-4B06-A704-37B8DEFA7FCB}">
      <dsp:nvSpPr>
        <dsp:cNvPr id="0" name=""/>
        <dsp:cNvSpPr/>
      </dsp:nvSpPr>
      <dsp:spPr>
        <a:xfrm>
          <a:off x="1591978" y="3397058"/>
          <a:ext cx="4775934" cy="742615"/>
        </a:xfrm>
        <a:prstGeom prst="rect">
          <a:avLst/>
        </a:prstGeom>
        <a:solidFill>
          <a:schemeClr val="accent5">
            <a:tint val="40000"/>
            <a:alpha val="90000"/>
            <a:hueOff val="-2695905"/>
            <a:satOff val="-9133"/>
            <a:lumOff val="-1171"/>
            <a:alphaOff val="0"/>
          </a:schemeClr>
        </a:solidFill>
        <a:ln w="12700" cap="flat" cmpd="sng" algn="ctr">
          <a:solidFill>
            <a:schemeClr val="accent5">
              <a:tint val="40000"/>
              <a:alpha val="90000"/>
              <a:hueOff val="-2695905"/>
              <a:satOff val="-9133"/>
              <a:lumOff val="-1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165100" rIns="96879" bIns="165100" numCol="1" spcCol="1270" anchor="ctr" anchorCtr="0">
          <a:noAutofit/>
        </a:bodyPr>
        <a:lstStyle/>
        <a:p>
          <a:pPr marL="0" lvl="0" indent="0" algn="l" defTabSz="577850">
            <a:lnSpc>
              <a:spcPct val="90000"/>
            </a:lnSpc>
            <a:spcBef>
              <a:spcPct val="0"/>
            </a:spcBef>
            <a:spcAft>
              <a:spcPct val="35000"/>
            </a:spcAft>
            <a:buNone/>
          </a:pPr>
          <a:r>
            <a:rPr lang="en-US" sz="1300" kern="1200" dirty="0"/>
            <a:t>Calculate the number of launches on each site and the number and occurrence of each orbit. </a:t>
          </a:r>
        </a:p>
      </dsp:txBody>
      <dsp:txXfrm>
        <a:off x="1591978" y="3397058"/>
        <a:ext cx="4775934" cy="742615"/>
      </dsp:txXfrm>
    </dsp:sp>
    <dsp:sp modelId="{732D37FC-5D4A-4A25-A901-57114D83739B}">
      <dsp:nvSpPr>
        <dsp:cNvPr id="0" name=""/>
        <dsp:cNvSpPr/>
      </dsp:nvSpPr>
      <dsp:spPr>
        <a:xfrm rot="10800000">
          <a:off x="0" y="2265715"/>
          <a:ext cx="1591978" cy="1142485"/>
        </a:xfrm>
        <a:prstGeom prst="upArrowCallout">
          <a:avLst>
            <a:gd name="adj1" fmla="val 5000"/>
            <a:gd name="adj2" fmla="val 10000"/>
            <a:gd name="adj3" fmla="val 15000"/>
            <a:gd name="adj4" fmla="val 64977"/>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120904" rIns="113221" bIns="120904" numCol="1" spcCol="1270" anchor="ctr" anchorCtr="0">
          <a:noAutofit/>
        </a:bodyPr>
        <a:lstStyle/>
        <a:p>
          <a:pPr marL="0" lvl="0" indent="0" algn="ctr" defTabSz="755650">
            <a:lnSpc>
              <a:spcPct val="90000"/>
            </a:lnSpc>
            <a:spcBef>
              <a:spcPct val="0"/>
            </a:spcBef>
            <a:spcAft>
              <a:spcPct val="35000"/>
            </a:spcAft>
            <a:buNone/>
          </a:pPr>
          <a:r>
            <a:rPr lang="en-US" sz="1700" kern="1200" dirty="0"/>
            <a:t>Identify type</a:t>
          </a:r>
        </a:p>
      </dsp:txBody>
      <dsp:txXfrm rot="-10800000">
        <a:off x="0" y="2265715"/>
        <a:ext cx="1591978" cy="742615"/>
      </dsp:txXfrm>
    </dsp:sp>
    <dsp:sp modelId="{29869D2D-999F-4950-AFE9-F2139C3B1BD6}">
      <dsp:nvSpPr>
        <dsp:cNvPr id="0" name=""/>
        <dsp:cNvSpPr/>
      </dsp:nvSpPr>
      <dsp:spPr>
        <a:xfrm>
          <a:off x="1591978" y="2265715"/>
          <a:ext cx="4775934" cy="742615"/>
        </a:xfrm>
        <a:prstGeom prst="rect">
          <a:avLst/>
        </a:prstGeom>
        <a:solidFill>
          <a:schemeClr val="accent5">
            <a:tint val="40000"/>
            <a:alpha val="90000"/>
            <a:hueOff val="-4043857"/>
            <a:satOff val="-13699"/>
            <a:lumOff val="-1757"/>
            <a:alphaOff val="0"/>
          </a:schemeClr>
        </a:solidFill>
        <a:ln w="12700" cap="flat" cmpd="sng" algn="ctr">
          <a:solidFill>
            <a:schemeClr val="accent5">
              <a:tint val="40000"/>
              <a:alpha val="90000"/>
              <a:hueOff val="-4043857"/>
              <a:satOff val="-13699"/>
              <a:lumOff val="-17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165100" rIns="96879" bIns="165100" numCol="1" spcCol="1270" anchor="ctr" anchorCtr="0">
          <a:noAutofit/>
        </a:bodyPr>
        <a:lstStyle/>
        <a:p>
          <a:pPr marL="0" lvl="0" indent="0" algn="l" defTabSz="577850">
            <a:lnSpc>
              <a:spcPct val="90000"/>
            </a:lnSpc>
            <a:spcBef>
              <a:spcPct val="0"/>
            </a:spcBef>
            <a:spcAft>
              <a:spcPct val="35000"/>
            </a:spcAft>
            <a:buNone/>
          </a:pPr>
          <a:r>
            <a:rPr lang="en-US" sz="1300" kern="1200"/>
            <a:t>Identify which columns are numerical and categorical</a:t>
          </a:r>
        </a:p>
      </dsp:txBody>
      <dsp:txXfrm>
        <a:off x="1591978" y="2265715"/>
        <a:ext cx="4775934" cy="742615"/>
      </dsp:txXfrm>
    </dsp:sp>
    <dsp:sp modelId="{9A793B0B-7625-4F88-AF7C-51F1EBB67978}">
      <dsp:nvSpPr>
        <dsp:cNvPr id="0" name=""/>
        <dsp:cNvSpPr/>
      </dsp:nvSpPr>
      <dsp:spPr>
        <a:xfrm rot="10800000">
          <a:off x="0" y="1134372"/>
          <a:ext cx="1591978" cy="1142485"/>
        </a:xfrm>
        <a:prstGeom prst="upArrowCallout">
          <a:avLst>
            <a:gd name="adj1" fmla="val 5000"/>
            <a:gd name="adj2" fmla="val 10000"/>
            <a:gd name="adj3" fmla="val 15000"/>
            <a:gd name="adj4" fmla="val 64977"/>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120904" rIns="113221" bIns="120904" numCol="1" spcCol="1270" anchor="ctr" anchorCtr="0">
          <a:noAutofit/>
        </a:bodyPr>
        <a:lstStyle/>
        <a:p>
          <a:pPr marL="0" lvl="0" indent="0" algn="ctr" defTabSz="755650">
            <a:lnSpc>
              <a:spcPct val="90000"/>
            </a:lnSpc>
            <a:spcBef>
              <a:spcPct val="0"/>
            </a:spcBef>
            <a:spcAft>
              <a:spcPct val="35000"/>
            </a:spcAft>
            <a:buNone/>
          </a:pPr>
          <a:r>
            <a:rPr lang="en-US" sz="1700" kern="1200" dirty="0"/>
            <a:t>Identify and calculate</a:t>
          </a:r>
        </a:p>
      </dsp:txBody>
      <dsp:txXfrm rot="-10800000">
        <a:off x="0" y="1134372"/>
        <a:ext cx="1591978" cy="742615"/>
      </dsp:txXfrm>
    </dsp:sp>
    <dsp:sp modelId="{E1572A2A-D52B-4248-A5ED-747194C49ED7}">
      <dsp:nvSpPr>
        <dsp:cNvPr id="0" name=""/>
        <dsp:cNvSpPr/>
      </dsp:nvSpPr>
      <dsp:spPr>
        <a:xfrm>
          <a:off x="1591978" y="1134372"/>
          <a:ext cx="4775934" cy="742615"/>
        </a:xfrm>
        <a:prstGeom prst="rect">
          <a:avLst/>
        </a:prstGeom>
        <a:solidFill>
          <a:schemeClr val="accent5">
            <a:tint val="40000"/>
            <a:alpha val="90000"/>
            <a:hueOff val="-5391810"/>
            <a:satOff val="-18266"/>
            <a:lumOff val="-2342"/>
            <a:alphaOff val="0"/>
          </a:schemeClr>
        </a:solidFill>
        <a:ln w="12700" cap="flat" cmpd="sng" algn="ctr">
          <a:solidFill>
            <a:schemeClr val="accent5">
              <a:tint val="40000"/>
              <a:alpha val="90000"/>
              <a:hueOff val="-5391810"/>
              <a:satOff val="-18266"/>
              <a:lumOff val="-23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165100" rIns="96879" bIns="165100" numCol="1" spcCol="1270" anchor="ctr" anchorCtr="0">
          <a:noAutofit/>
        </a:bodyPr>
        <a:lstStyle/>
        <a:p>
          <a:pPr marL="0" lvl="0" indent="0" algn="l" defTabSz="577850">
            <a:lnSpc>
              <a:spcPct val="90000"/>
            </a:lnSpc>
            <a:spcBef>
              <a:spcPct val="0"/>
            </a:spcBef>
            <a:spcAft>
              <a:spcPct val="35000"/>
            </a:spcAft>
            <a:buNone/>
          </a:pPr>
          <a:r>
            <a:rPr lang="en-US" sz="1300" kern="1200"/>
            <a:t>Identify and calculate the percentage of missing values in each attribute</a:t>
          </a:r>
        </a:p>
      </dsp:txBody>
      <dsp:txXfrm>
        <a:off x="1591978" y="1134372"/>
        <a:ext cx="4775934" cy="742615"/>
      </dsp:txXfrm>
    </dsp:sp>
    <dsp:sp modelId="{BE1E15B1-F964-4ED0-95E6-5E876EEC3E69}">
      <dsp:nvSpPr>
        <dsp:cNvPr id="0" name=""/>
        <dsp:cNvSpPr/>
      </dsp:nvSpPr>
      <dsp:spPr>
        <a:xfrm rot="10800000">
          <a:off x="0" y="3029"/>
          <a:ext cx="1591978" cy="1142485"/>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221" tIns="120904" rIns="113221" bIns="120904" numCol="1" spcCol="1270" anchor="ctr" anchorCtr="0">
          <a:noAutofit/>
        </a:bodyPr>
        <a:lstStyle/>
        <a:p>
          <a:pPr marL="0" lvl="0" indent="0" algn="ctr" defTabSz="755650">
            <a:lnSpc>
              <a:spcPct val="90000"/>
            </a:lnSpc>
            <a:spcBef>
              <a:spcPct val="0"/>
            </a:spcBef>
            <a:spcAft>
              <a:spcPct val="35000"/>
            </a:spcAft>
            <a:buNone/>
          </a:pPr>
          <a:r>
            <a:rPr lang="en-US" sz="1700" kern="1200"/>
            <a:t>Import</a:t>
          </a:r>
        </a:p>
      </dsp:txBody>
      <dsp:txXfrm rot="-10800000">
        <a:off x="0" y="3029"/>
        <a:ext cx="1591978" cy="742615"/>
      </dsp:txXfrm>
    </dsp:sp>
    <dsp:sp modelId="{03320E52-2CF9-4867-BD0A-37B49206D9E3}">
      <dsp:nvSpPr>
        <dsp:cNvPr id="0" name=""/>
        <dsp:cNvSpPr/>
      </dsp:nvSpPr>
      <dsp:spPr>
        <a:xfrm>
          <a:off x="1591978" y="3029"/>
          <a:ext cx="4775934" cy="742615"/>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879" tIns="165100" rIns="96879" bIns="165100" numCol="1" spcCol="1270" anchor="ctr" anchorCtr="0">
          <a:noAutofit/>
        </a:bodyPr>
        <a:lstStyle/>
        <a:p>
          <a:pPr marL="0" lvl="0" indent="0" algn="l" defTabSz="577850">
            <a:lnSpc>
              <a:spcPct val="90000"/>
            </a:lnSpc>
            <a:spcBef>
              <a:spcPct val="0"/>
            </a:spcBef>
            <a:spcAft>
              <a:spcPct val="35000"/>
            </a:spcAft>
            <a:buNone/>
          </a:pPr>
          <a:r>
            <a:rPr lang="en-US" sz="1300" kern="1200"/>
            <a:t>Import libraries and define auxiliary functions. Then load the SpaceX dataset</a:t>
          </a:r>
        </a:p>
      </dsp:txBody>
      <dsp:txXfrm>
        <a:off x="1591978" y="3029"/>
        <a:ext cx="4775934" cy="7426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E82E2-0B51-4F33-A82C-632C3CE8AEEC}">
      <dsp:nvSpPr>
        <dsp:cNvPr id="0" name=""/>
        <dsp:cNvSpPr/>
      </dsp:nvSpPr>
      <dsp:spPr>
        <a:xfrm>
          <a:off x="4712" y="728967"/>
          <a:ext cx="2060484" cy="1236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Created a </a:t>
          </a:r>
          <a:r>
            <a:rPr lang="en-CA" sz="1500" kern="1200" dirty="0" err="1"/>
            <a:t>Numpy</a:t>
          </a:r>
          <a:r>
            <a:rPr lang="en-CA" sz="1500" kern="1200" dirty="0"/>
            <a:t> array from the column ‘Class’ in the data</a:t>
          </a:r>
        </a:p>
      </dsp:txBody>
      <dsp:txXfrm>
        <a:off x="40922" y="765177"/>
        <a:ext cx="1988064" cy="1163870"/>
      </dsp:txXfrm>
    </dsp:sp>
    <dsp:sp modelId="{ADFB4077-79F1-458D-8A7D-19E5B8B8FCAD}">
      <dsp:nvSpPr>
        <dsp:cNvPr id="0" name=""/>
        <dsp:cNvSpPr/>
      </dsp:nvSpPr>
      <dsp:spPr>
        <a:xfrm>
          <a:off x="2246519" y="1091612"/>
          <a:ext cx="436822" cy="5110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2246519" y="1193812"/>
        <a:ext cx="305775" cy="306600"/>
      </dsp:txXfrm>
    </dsp:sp>
    <dsp:sp modelId="{08D22A7A-AF35-41F0-A4AB-F271EB8CEDDD}">
      <dsp:nvSpPr>
        <dsp:cNvPr id="0" name=""/>
        <dsp:cNvSpPr/>
      </dsp:nvSpPr>
      <dsp:spPr>
        <a:xfrm>
          <a:off x="2889390" y="728967"/>
          <a:ext cx="2060484" cy="1236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Standardized the data with </a:t>
          </a:r>
          <a:r>
            <a:rPr lang="en-CA" sz="1500" kern="1200" dirty="0" err="1"/>
            <a:t>StandardScaler</a:t>
          </a:r>
          <a:endParaRPr lang="en-CA" sz="1500" kern="1200" dirty="0"/>
        </a:p>
      </dsp:txBody>
      <dsp:txXfrm>
        <a:off x="2925600" y="765177"/>
        <a:ext cx="1988064" cy="1163870"/>
      </dsp:txXfrm>
    </dsp:sp>
    <dsp:sp modelId="{5C2881F3-15A0-40FB-875A-AF6A84CA5917}">
      <dsp:nvSpPr>
        <dsp:cNvPr id="0" name=""/>
        <dsp:cNvSpPr/>
      </dsp:nvSpPr>
      <dsp:spPr>
        <a:xfrm>
          <a:off x="5131197" y="1091612"/>
          <a:ext cx="436822" cy="5110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5131197" y="1193812"/>
        <a:ext cx="305775" cy="306600"/>
      </dsp:txXfrm>
    </dsp:sp>
    <dsp:sp modelId="{B99FFCFC-C2AD-4A5C-94A0-D00165B1588C}">
      <dsp:nvSpPr>
        <dsp:cNvPr id="0" name=""/>
        <dsp:cNvSpPr/>
      </dsp:nvSpPr>
      <dsp:spPr>
        <a:xfrm>
          <a:off x="5774068" y="728967"/>
          <a:ext cx="2060484" cy="1236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Split the data into training and testing sets with the </a:t>
          </a:r>
          <a:r>
            <a:rPr lang="en-CA" sz="1500" kern="1200" dirty="0" err="1"/>
            <a:t>train_test_split</a:t>
          </a:r>
          <a:r>
            <a:rPr lang="en-CA" sz="1500" kern="1200" dirty="0"/>
            <a:t> function</a:t>
          </a:r>
        </a:p>
      </dsp:txBody>
      <dsp:txXfrm>
        <a:off x="5810278" y="765177"/>
        <a:ext cx="1988064" cy="1163870"/>
      </dsp:txXfrm>
    </dsp:sp>
    <dsp:sp modelId="{08AA5019-E83B-43FC-AF5B-AD76735B8E0D}">
      <dsp:nvSpPr>
        <dsp:cNvPr id="0" name=""/>
        <dsp:cNvSpPr/>
      </dsp:nvSpPr>
      <dsp:spPr>
        <a:xfrm>
          <a:off x="8015875" y="1091612"/>
          <a:ext cx="436822" cy="5110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8015875" y="1193812"/>
        <a:ext cx="305775" cy="306600"/>
      </dsp:txXfrm>
    </dsp:sp>
    <dsp:sp modelId="{49697A4A-8F59-426B-8562-895A03B3FB05}">
      <dsp:nvSpPr>
        <dsp:cNvPr id="0" name=""/>
        <dsp:cNvSpPr/>
      </dsp:nvSpPr>
      <dsp:spPr>
        <a:xfrm>
          <a:off x="8658746" y="728967"/>
          <a:ext cx="2060484" cy="1236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Created a </a:t>
          </a:r>
          <a:r>
            <a:rPr lang="en-CA" sz="1500" kern="1200" dirty="0" err="1"/>
            <a:t>GridSearchCV</a:t>
          </a:r>
          <a:r>
            <a:rPr lang="en-CA" sz="1500" kern="1200" dirty="0"/>
            <a:t> object with cv=10 to find the best parameters</a:t>
          </a:r>
        </a:p>
      </dsp:txBody>
      <dsp:txXfrm>
        <a:off x="8694956" y="765177"/>
        <a:ext cx="1988064" cy="1163870"/>
      </dsp:txXfrm>
    </dsp:sp>
    <dsp:sp modelId="{31EDD125-7ACE-431C-AA11-9B6547B48B40}">
      <dsp:nvSpPr>
        <dsp:cNvPr id="0" name=""/>
        <dsp:cNvSpPr/>
      </dsp:nvSpPr>
      <dsp:spPr>
        <a:xfrm rot="5400000">
          <a:off x="9470577" y="2109492"/>
          <a:ext cx="436822" cy="5110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5400000">
        <a:off x="9535689" y="2146581"/>
        <a:ext cx="306600" cy="305775"/>
      </dsp:txXfrm>
    </dsp:sp>
    <dsp:sp modelId="{0EEAC245-FF25-456F-AC37-A8F8760D3356}">
      <dsp:nvSpPr>
        <dsp:cNvPr id="0" name=""/>
        <dsp:cNvSpPr/>
      </dsp:nvSpPr>
      <dsp:spPr>
        <a:xfrm>
          <a:off x="8658746" y="2789451"/>
          <a:ext cx="2060484" cy="1236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Applied </a:t>
          </a:r>
          <a:r>
            <a:rPr lang="en-CA" sz="1500" kern="1200" dirty="0" err="1"/>
            <a:t>GridSearchCV</a:t>
          </a:r>
          <a:r>
            <a:rPr lang="en-CA" sz="1500" kern="1200" dirty="0"/>
            <a:t> on </a:t>
          </a:r>
          <a:r>
            <a:rPr lang="en-CA" sz="1500" kern="1200" dirty="0" err="1"/>
            <a:t>LogReg</a:t>
          </a:r>
          <a:r>
            <a:rPr lang="en-CA" sz="1500" kern="1200" dirty="0"/>
            <a:t>, SVM, Decision Tree and KNN models</a:t>
          </a:r>
        </a:p>
      </dsp:txBody>
      <dsp:txXfrm>
        <a:off x="8694956" y="2825661"/>
        <a:ext cx="1988064" cy="1163870"/>
      </dsp:txXfrm>
    </dsp:sp>
    <dsp:sp modelId="{CBC1E0B0-F14C-4AB5-97F8-1FFFCD53CE3F}">
      <dsp:nvSpPr>
        <dsp:cNvPr id="0" name=""/>
        <dsp:cNvSpPr/>
      </dsp:nvSpPr>
      <dsp:spPr>
        <a:xfrm rot="10800000">
          <a:off x="8040601" y="3152097"/>
          <a:ext cx="436822" cy="5110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10800000">
        <a:off x="8171648" y="3254297"/>
        <a:ext cx="305775" cy="306600"/>
      </dsp:txXfrm>
    </dsp:sp>
    <dsp:sp modelId="{2CE37DE8-1CD6-436C-8DCF-0F4CB1F37EAA}">
      <dsp:nvSpPr>
        <dsp:cNvPr id="0" name=""/>
        <dsp:cNvSpPr/>
      </dsp:nvSpPr>
      <dsp:spPr>
        <a:xfrm>
          <a:off x="5774068" y="2789451"/>
          <a:ext cx="2060484" cy="1236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err="1"/>
            <a:t>Calcultaed</a:t>
          </a:r>
          <a:r>
            <a:rPr lang="en-CA" sz="1500" kern="1200" dirty="0"/>
            <a:t> the accuracy on the test data using the </a:t>
          </a:r>
          <a:r>
            <a:rPr lang="en-CA" sz="1500" kern="1200" dirty="0" err="1"/>
            <a:t>method.score</a:t>
          </a:r>
          <a:r>
            <a:rPr lang="en-CA" sz="1500" kern="1200" dirty="0"/>
            <a:t>() for all models</a:t>
          </a:r>
        </a:p>
      </dsp:txBody>
      <dsp:txXfrm>
        <a:off x="5810278" y="2825661"/>
        <a:ext cx="1988064" cy="1163870"/>
      </dsp:txXfrm>
    </dsp:sp>
    <dsp:sp modelId="{EE33B096-99AD-4E02-B903-9A418C9FD261}">
      <dsp:nvSpPr>
        <dsp:cNvPr id="0" name=""/>
        <dsp:cNvSpPr/>
      </dsp:nvSpPr>
      <dsp:spPr>
        <a:xfrm rot="10800000">
          <a:off x="5155923" y="3152097"/>
          <a:ext cx="436822" cy="5110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10800000">
        <a:off x="5286970" y="3254297"/>
        <a:ext cx="305775" cy="306600"/>
      </dsp:txXfrm>
    </dsp:sp>
    <dsp:sp modelId="{105BF517-E807-4F75-94A4-3BACD3F622DF}">
      <dsp:nvSpPr>
        <dsp:cNvPr id="0" name=""/>
        <dsp:cNvSpPr/>
      </dsp:nvSpPr>
      <dsp:spPr>
        <a:xfrm>
          <a:off x="2889390" y="2789451"/>
          <a:ext cx="2060484" cy="1236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Examined the confusion matrix for all the models</a:t>
          </a:r>
        </a:p>
      </dsp:txBody>
      <dsp:txXfrm>
        <a:off x="2925600" y="2825661"/>
        <a:ext cx="1988064" cy="1163870"/>
      </dsp:txXfrm>
    </dsp:sp>
    <dsp:sp modelId="{E99920A5-5869-4501-B890-2F5161C0F517}">
      <dsp:nvSpPr>
        <dsp:cNvPr id="0" name=""/>
        <dsp:cNvSpPr/>
      </dsp:nvSpPr>
      <dsp:spPr>
        <a:xfrm rot="10800000">
          <a:off x="2271245" y="3152097"/>
          <a:ext cx="436822" cy="5110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rot="10800000">
        <a:off x="2402292" y="3254297"/>
        <a:ext cx="305775" cy="306600"/>
      </dsp:txXfrm>
    </dsp:sp>
    <dsp:sp modelId="{E0764D93-FDB5-4507-80A4-E666081CD655}">
      <dsp:nvSpPr>
        <dsp:cNvPr id="0" name=""/>
        <dsp:cNvSpPr/>
      </dsp:nvSpPr>
      <dsp:spPr>
        <a:xfrm>
          <a:off x="4712" y="2789451"/>
          <a:ext cx="2060484" cy="1236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CA" sz="1500" kern="1200" dirty="0"/>
            <a:t>Using the </a:t>
          </a:r>
          <a:r>
            <a:rPr lang="en-CA" sz="1500" kern="1200" dirty="0" err="1"/>
            <a:t>Jaccard_score</a:t>
          </a:r>
          <a:r>
            <a:rPr lang="en-CA" sz="1500" kern="1200" dirty="0"/>
            <a:t> and F1_score metrics to find the method that performed best</a:t>
          </a:r>
        </a:p>
      </dsp:txBody>
      <dsp:txXfrm>
        <a:off x="40922" y="2825661"/>
        <a:ext cx="1988064" cy="11638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github.com/LaurettaNg/IBM-project/blob/main/Data%20Wrangling.ipynb" TargetMode="Externa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aurettaNg/IBM-project/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aurettaNg/IBM-project/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urettaNg/IBM-project/blob/main/Visual%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aurettaNg/IBM-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LaurettaNg/IBM-project/blob/main/Machine%20Learning%20Predictor.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LaurettaNg/IBM-project/blob/main/Data%20Collection%20with%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LaurettaNg/IBM-project/blob/main/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830997"/>
          </a:xfrm>
          <a:prstGeom prst="rect">
            <a:avLst/>
          </a:prstGeom>
          <a:noFill/>
        </p:spPr>
        <p:txBody>
          <a:bodyPr wrap="square" lIns="91440" tIns="45720" rIns="91440" bIns="45720" rtlCol="0" anchor="t">
            <a:spAutoFit/>
          </a:bodyPr>
          <a:lstStyle/>
          <a:p>
            <a:r>
              <a:rPr lang="en-US" sz="2400" b="1" dirty="0">
                <a:solidFill>
                  <a:schemeClr val="bg2"/>
                </a:solidFill>
                <a:latin typeface="+mj-lt"/>
                <a:ea typeface="SF Pro" pitchFamily="2" charset="0"/>
                <a:cs typeface="SF Pro" pitchFamily="2" charset="0"/>
              </a:rPr>
              <a:t>Lauretta Ngere</a:t>
            </a:r>
          </a:p>
          <a:p>
            <a:r>
              <a:rPr lang="en-US" sz="2400" b="1" dirty="0">
                <a:solidFill>
                  <a:schemeClr val="bg2"/>
                </a:solidFill>
                <a:latin typeface="+mj-lt"/>
                <a:ea typeface="SF Pro" pitchFamily="2" charset="0"/>
                <a:cs typeface="SF Pro" pitchFamily="2" charset="0"/>
              </a:rPr>
              <a:t>April 29,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r>
              <a:rPr lang="en-US" dirty="0" err="1"/>
              <a:t>Dataframe</a:t>
            </a:r>
            <a:r>
              <a:rPr lang="en-US" dirty="0"/>
              <a:t> was filtered to only include Falcon 9 launches</a:t>
            </a:r>
          </a:p>
          <a:p>
            <a:r>
              <a:rPr lang="en-US" dirty="0"/>
              <a:t>Rows with missing values were identified</a:t>
            </a:r>
          </a:p>
          <a:p>
            <a:r>
              <a:rPr lang="en-US" dirty="0"/>
              <a:t>The mean of the </a:t>
            </a:r>
            <a:r>
              <a:rPr lang="en-US" dirty="0" err="1"/>
              <a:t>PayloadMass</a:t>
            </a:r>
            <a:r>
              <a:rPr lang="en-US" dirty="0"/>
              <a:t> column was calculated</a:t>
            </a:r>
          </a:p>
          <a:p>
            <a:r>
              <a:rPr lang="en-US" dirty="0"/>
              <a:t>Calculated mean was inserted into the cells with missing values </a:t>
            </a:r>
          </a:p>
          <a:p>
            <a:r>
              <a:rPr lang="en-US" dirty="0"/>
              <a:t>Further analysis were conducted on the dataset to extract information on launches and orbit types</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9"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3" name="Freeform: Shape 22">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8" name="Title 1">
            <a:extLst>
              <a:ext uri="{FF2B5EF4-FFF2-40B4-BE49-F238E27FC236}">
                <a16:creationId xmlns:a16="http://schemas.microsoft.com/office/drawing/2014/main" id="{2A665A13-3129-46DF-B847-F273F3E96BE6}"/>
              </a:ext>
            </a:extLst>
          </p:cNvPr>
          <p:cNvSpPr txBox="1">
            <a:spLocks/>
          </p:cNvSpPr>
          <p:nvPr/>
        </p:nvSpPr>
        <p:spPr>
          <a:xfrm>
            <a:off x="786385" y="841248"/>
            <a:ext cx="3515244" cy="53400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kern="1200">
                <a:solidFill>
                  <a:schemeClr val="bg1"/>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17600" y="6636618"/>
            <a:ext cx="11071352" cy="221381"/>
          </a:xfrm>
        </p:spPr>
        <p:txBody>
          <a:bodyPr vert="horz" lIns="91440" tIns="45720" rIns="91440" bIns="45720" rtlCol="0" anchor="ctr">
            <a:normAutofit fontScale="62500" lnSpcReduction="20000"/>
          </a:bodyPr>
          <a:lstStyle/>
          <a:p>
            <a:pPr algn="ctr">
              <a:spcAft>
                <a:spcPts val="600"/>
              </a:spcAft>
            </a:pPr>
            <a:r>
              <a:rPr lang="en-US" dirty="0">
                <a:solidFill>
                  <a:schemeClr val="tx2"/>
                </a:solidFill>
                <a:latin typeface="+mn-lt"/>
                <a:hlinkClick r:id="rId2"/>
              </a:rPr>
              <a:t>https://github.com/LaurettaNg/IBM-project/blob/main/Data%20Wrangling.ipynb</a:t>
            </a:r>
            <a:r>
              <a:rPr lang="en-US" dirty="0">
                <a:solidFill>
                  <a:schemeClr val="tx2"/>
                </a:solidFill>
                <a:latin typeface="+mn-lt"/>
              </a:rPr>
              <a:t> </a:t>
            </a:r>
          </a:p>
        </p:txBody>
      </p:sp>
      <p:graphicFrame>
        <p:nvGraphicFramePr>
          <p:cNvPr id="10" name="Content Placeholder 1">
            <a:extLst>
              <a:ext uri="{FF2B5EF4-FFF2-40B4-BE49-F238E27FC236}">
                <a16:creationId xmlns:a16="http://schemas.microsoft.com/office/drawing/2014/main" id="{11299832-F14A-0E84-4F7F-645A85D6EE5F}"/>
              </a:ext>
            </a:extLst>
          </p:cNvPr>
          <p:cNvGraphicFramePr/>
          <p:nvPr>
            <p:extLst>
              <p:ext uri="{D42A27DB-BD31-4B8C-83A1-F6EECF244321}">
                <p14:modId xmlns:p14="http://schemas.microsoft.com/office/powerpoint/2010/main" val="3659278533"/>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532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660400" y="6025573"/>
            <a:ext cx="10797572" cy="401638"/>
          </a:xfrm>
        </p:spPr>
        <p:txBody>
          <a:bodyPr/>
          <a:lstStyle/>
          <a:p>
            <a:r>
              <a:rPr lang="en-US" dirty="0">
                <a:hlinkClick r:id="rId3"/>
              </a:rPr>
              <a:t>https://github.com/LaurettaNg/IBM-project/blob/main/EDA%20with%20Data%20Visualization.ipynb</a:t>
            </a:r>
            <a:r>
              <a:rPr lang="en-US" dirty="0"/>
              <a:t> </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Scatter plots, Bar charts and Line charts were created for effective visualization of the dataset.</a:t>
            </a:r>
          </a:p>
          <a:p>
            <a:pPr>
              <a:lnSpc>
                <a:spcPct val="100000"/>
              </a:lnSpc>
              <a:spcBef>
                <a:spcPts val="1400"/>
              </a:spcBef>
            </a:pPr>
            <a:r>
              <a:rPr lang="en-US" sz="2200" dirty="0">
                <a:solidFill>
                  <a:schemeClr val="accent3">
                    <a:lumMod val="25000"/>
                  </a:schemeClr>
                </a:solidFill>
                <a:latin typeface="Abadi"/>
              </a:rPr>
              <a:t>Scatterplots were used to show relationships between the variables</a:t>
            </a:r>
          </a:p>
          <a:p>
            <a:pPr>
              <a:lnSpc>
                <a:spcPct val="100000"/>
              </a:lnSpc>
              <a:spcBef>
                <a:spcPts val="1400"/>
              </a:spcBef>
            </a:pPr>
            <a:r>
              <a:rPr lang="en-US" sz="2200" dirty="0">
                <a:solidFill>
                  <a:schemeClr val="accent3">
                    <a:lumMod val="25000"/>
                  </a:schemeClr>
                </a:solidFill>
                <a:latin typeface="Abadi"/>
              </a:rPr>
              <a:t>Bar charts were used to show comparisons among discreet categories</a:t>
            </a:r>
          </a:p>
          <a:p>
            <a:pPr>
              <a:lnSpc>
                <a:spcPct val="100000"/>
              </a:lnSpc>
              <a:spcBef>
                <a:spcPts val="1400"/>
              </a:spcBef>
            </a:pPr>
            <a:r>
              <a:rPr lang="en-US" sz="2200" dirty="0">
                <a:solidFill>
                  <a:schemeClr val="accent3">
                    <a:lumMod val="25000"/>
                  </a:schemeClr>
                </a:solidFill>
                <a:latin typeface="Abadi"/>
              </a:rPr>
              <a:t>Line charts show trends in data over time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5760" y="1391921"/>
            <a:ext cx="11206480" cy="4582160"/>
          </a:xfrm>
          <a:prstGeom prst="rect">
            <a:avLst/>
          </a:prstGeom>
        </p:spPr>
        <p:txBody>
          <a:bodyPr lIns="91440" tIns="45720" rIns="91440" bIns="45720" anchor="t"/>
          <a:lstStyle/>
          <a:p>
            <a:pPr marL="0" indent="0">
              <a:lnSpc>
                <a:spcPct val="100000"/>
              </a:lnSpc>
              <a:spcBef>
                <a:spcPts val="1400"/>
              </a:spcBef>
              <a:buNone/>
            </a:pPr>
            <a:r>
              <a:rPr lang="en-US" sz="1400" dirty="0">
                <a:solidFill>
                  <a:schemeClr val="accent3">
                    <a:lumMod val="25000"/>
                  </a:schemeClr>
                </a:solidFill>
                <a:latin typeface="Abadi"/>
              </a:rPr>
              <a:t>SQL queries were performed on the dataset to :</a:t>
            </a:r>
          </a:p>
          <a:p>
            <a:pPr>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 1.1</a:t>
            </a:r>
          </a:p>
          <a:p>
            <a:pPr>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r>
              <a:rPr lang="en-US" sz="1400" dirty="0">
                <a:solidFill>
                  <a:schemeClr val="accent3">
                    <a:lumMod val="25000"/>
                  </a:schemeClr>
                </a:solidFill>
                <a:latin typeface="Abadi" panose="020B0604020104020204" pitchFamily="34" charset="0"/>
              </a:rPr>
              <a:t>List the total number of successful and failure mission launches</a:t>
            </a:r>
          </a:p>
          <a:p>
            <a:pPr>
              <a:lnSpc>
                <a:spcPct val="100000"/>
              </a:lnSpc>
              <a:spcBef>
                <a:spcPts val="1400"/>
              </a:spcBef>
            </a:pPr>
            <a:r>
              <a:rPr lang="en-US" sz="1400" dirty="0">
                <a:solidFill>
                  <a:schemeClr val="accent3">
                    <a:lumMod val="25000"/>
                  </a:schemeClr>
                </a:solidFill>
                <a:latin typeface="Abadi" panose="020B0604020104020204" pitchFamily="34" charset="0"/>
              </a:rPr>
              <a:t>List the names of the </a:t>
            </a:r>
            <a:r>
              <a:rPr lang="en-US" sz="1400" dirty="0" err="1">
                <a:solidFill>
                  <a:schemeClr val="accent3">
                    <a:lumMod val="25000"/>
                  </a:schemeClr>
                </a:solidFill>
                <a:latin typeface="Abadi" panose="020B0604020104020204" pitchFamily="34" charset="0"/>
              </a:rPr>
              <a:t>booster_versions</a:t>
            </a:r>
            <a:r>
              <a:rPr lang="en-US" sz="1400" dirty="0">
                <a:solidFill>
                  <a:schemeClr val="accent3">
                    <a:lumMod val="25000"/>
                  </a:schemeClr>
                </a:solidFill>
                <a:latin typeface="Abadi" panose="020B0604020104020204" pitchFamily="34" charset="0"/>
              </a:rPr>
              <a:t> which have carried the maximum payload mass</a:t>
            </a:r>
          </a:p>
          <a:p>
            <a:pPr>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a:t>
            </a:r>
            <a:r>
              <a:rPr lang="en-US" sz="1400" dirty="0" err="1">
                <a:solidFill>
                  <a:schemeClr val="accent3">
                    <a:lumMod val="25000"/>
                  </a:schemeClr>
                </a:solidFill>
                <a:latin typeface="Abadi" panose="020B0604020104020204" pitchFamily="34" charset="0"/>
              </a:rPr>
              <a:t>landing_outcomes</a:t>
            </a:r>
            <a:r>
              <a:rPr lang="en-US" sz="1400" dirty="0">
                <a:solidFill>
                  <a:schemeClr val="accent3">
                    <a:lumMod val="25000"/>
                  </a:schemeClr>
                </a:solidFill>
                <a:latin typeface="Abadi" panose="020B0604020104020204" pitchFamily="34" charset="0"/>
              </a:rPr>
              <a:t> in drone ship, booster versions, </a:t>
            </a:r>
            <a:r>
              <a:rPr lang="en-US" sz="1400" dirty="0" err="1">
                <a:solidFill>
                  <a:schemeClr val="accent3">
                    <a:lumMod val="25000"/>
                  </a:schemeClr>
                </a:solidFill>
                <a:latin typeface="Abadi" panose="020B0604020104020204" pitchFamily="34" charset="0"/>
              </a:rPr>
              <a:t>launch_site</a:t>
            </a:r>
            <a:r>
              <a:rPr lang="en-US" sz="1400" dirty="0">
                <a:solidFill>
                  <a:schemeClr val="accent3">
                    <a:lumMod val="25000"/>
                  </a:schemeClr>
                </a:solidFill>
                <a:latin typeface="Abadi" panose="020B0604020104020204" pitchFamily="34" charset="0"/>
              </a:rPr>
              <a:t> for the months in year 2015</a:t>
            </a:r>
          </a:p>
          <a:p>
            <a:pPr>
              <a:lnSpc>
                <a:spcPct val="100000"/>
              </a:lnSpc>
              <a:spcBef>
                <a:spcPts val="1400"/>
              </a:spcBef>
            </a:pPr>
            <a:r>
              <a:rPr lang="en-US" sz="1400" dirty="0">
                <a:solidFill>
                  <a:schemeClr val="accent3">
                    <a:lumMod val="25000"/>
                  </a:schemeClr>
                </a:solidFill>
                <a:latin typeface="Abadi" panose="020B0604020104020204" pitchFamily="34" charset="0"/>
              </a:rPr>
              <a:t>Rank the count of successful </a:t>
            </a:r>
            <a:r>
              <a:rPr lang="en-US" sz="1400" dirty="0" err="1">
                <a:solidFill>
                  <a:schemeClr val="accent3">
                    <a:lumMod val="25000"/>
                  </a:schemeClr>
                </a:solidFill>
                <a:latin typeface="Abadi" panose="020B0604020104020204" pitchFamily="34" charset="0"/>
              </a:rPr>
              <a:t>landing_outcomes</a:t>
            </a:r>
            <a:r>
              <a:rPr lang="en-US" sz="1400" dirty="0">
                <a:solidFill>
                  <a:schemeClr val="accent3">
                    <a:lumMod val="25000"/>
                  </a:schemeClr>
                </a:solidFill>
                <a:latin typeface="Abadi" panose="020B0604020104020204" pitchFamily="34" charset="0"/>
              </a:rPr>
              <a:t> between the date 04-06-2010 and 20-03-2017 in descending order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hlinkClick r:id="rId3"/>
              </a:rPr>
              <a:t>https://github.com/LaurettaNg/IBM-project/blob/main/EDA%20with%20SQL.ipynb</a:t>
            </a:r>
            <a:r>
              <a:rPr lang="en-US" sz="14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EDA with SQL</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marL="0" indent="0">
              <a:buNone/>
            </a:pPr>
            <a:r>
              <a:rPr lang="en-US" dirty="0"/>
              <a:t>Markers were added for all Launch sites, launch outcomes for each launch site and distances between a Launch site and its proximities</a:t>
            </a:r>
          </a:p>
          <a:p>
            <a:r>
              <a:rPr lang="en-US" dirty="0"/>
              <a:t>Markers with circle, popup label and text label of NASA Johnson Space center were added</a:t>
            </a:r>
          </a:p>
          <a:p>
            <a:r>
              <a:rPr lang="en-US" dirty="0"/>
              <a:t>Colored markers were used to identify success and </a:t>
            </a:r>
            <a:r>
              <a:rPr lang="en-US" dirty="0" err="1"/>
              <a:t>failuires</a:t>
            </a:r>
            <a:r>
              <a:rPr lang="en-US" dirty="0"/>
              <a:t> </a:t>
            </a:r>
          </a:p>
          <a:p>
            <a:r>
              <a:rPr lang="en-US" dirty="0"/>
              <a:t>Colored lines were added to show the distance between launch sites and proximities such as highway, coastline and railway</a:t>
            </a:r>
          </a:p>
          <a:p>
            <a:endParaRPr lang="en-US" dirty="0"/>
          </a:p>
          <a:p>
            <a:endParaRPr lang="en-US" dirty="0"/>
          </a:p>
          <a:p>
            <a:pPr marL="0" indent="0">
              <a:buNone/>
            </a:pPr>
            <a:r>
              <a:rPr lang="en-US" dirty="0"/>
              <a:t> </a:t>
            </a:r>
          </a:p>
          <a:p>
            <a:pPr marL="0" indent="0">
              <a:buNone/>
            </a:pPr>
            <a:r>
              <a:rPr lang="en-US" sz="1500" dirty="0">
                <a:hlinkClick r:id="rId3"/>
              </a:rPr>
              <a:t>https://github.com/LaurettaNg/IBM-project/blob/main/Visual%20Analysis%20with%20Folium.ipynb</a:t>
            </a:r>
            <a:endParaRPr lang="en-US" sz="15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Pie charts, Slider and Scatter charts were used to create a dashboard</a:t>
            </a:r>
          </a:p>
          <a:p>
            <a:pPr>
              <a:lnSpc>
                <a:spcPct val="100000"/>
              </a:lnSpc>
              <a:spcBef>
                <a:spcPts val="1400"/>
              </a:spcBef>
            </a:pPr>
            <a:r>
              <a:rPr lang="en-US" sz="2200" dirty="0">
                <a:solidFill>
                  <a:schemeClr val="accent3">
                    <a:lumMod val="25000"/>
                  </a:schemeClr>
                </a:solidFill>
                <a:latin typeface="Abadi" panose="020B0604020104020204" pitchFamily="34" charset="0"/>
              </a:rPr>
              <a:t>Dropdown list was included to enable selection of launch site</a:t>
            </a:r>
          </a:p>
          <a:p>
            <a:pPr>
              <a:lnSpc>
                <a:spcPct val="100000"/>
              </a:lnSpc>
              <a:spcBef>
                <a:spcPts val="1400"/>
              </a:spcBef>
            </a:pPr>
            <a:r>
              <a:rPr lang="en-US" sz="2200" dirty="0">
                <a:solidFill>
                  <a:schemeClr val="accent3">
                    <a:lumMod val="25000"/>
                  </a:schemeClr>
                </a:solidFill>
                <a:latin typeface="Abadi" panose="020B0604020104020204" pitchFamily="34" charset="0"/>
              </a:rPr>
              <a:t>Pie chart shows success launches for all sites</a:t>
            </a:r>
          </a:p>
          <a:p>
            <a:pPr>
              <a:lnSpc>
                <a:spcPct val="100000"/>
              </a:lnSpc>
              <a:spcBef>
                <a:spcPts val="1400"/>
              </a:spcBef>
            </a:pPr>
            <a:r>
              <a:rPr lang="en-US" sz="2200" dirty="0">
                <a:solidFill>
                  <a:schemeClr val="accent3">
                    <a:lumMod val="25000"/>
                  </a:schemeClr>
                </a:solidFill>
                <a:latin typeface="Abadi" panose="020B0604020104020204" pitchFamily="34" charset="0"/>
              </a:rPr>
              <a:t>Slider was added for Payload Mass range</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was used to show the correlation between Payload and Launch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US" sz="1600" dirty="0">
                <a:hlinkClick r:id="rId3"/>
              </a:rPr>
              <a:t>https://github.com/LaurettaNg/IBM-project/blob/main/spacex_dash_app.py</a:t>
            </a:r>
            <a:endParaRPr lang="en-US" sz="16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Build a Dashboard with </a:t>
            </a:r>
            <a:r>
              <a:rPr lang="en-US" b="1" dirty="0" err="1">
                <a:solidFill>
                  <a:srgbClr val="0B49CB"/>
                </a:solidFill>
                <a:latin typeface="+mj-lt"/>
              </a:rPr>
              <a:t>Plotly</a:t>
            </a:r>
            <a:r>
              <a:rPr lang="en-US" b="1" dirty="0">
                <a:solidFill>
                  <a:srgbClr val="0B49CB"/>
                </a:solidFill>
                <a:latin typeface="+mj-lt"/>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88720" y="6025573"/>
            <a:ext cx="10269252" cy="401638"/>
          </a:xfrm>
        </p:spPr>
        <p:txBody>
          <a:bodyPr/>
          <a:lstStyle/>
          <a:p>
            <a:r>
              <a:rPr lang="en-US" dirty="0">
                <a:hlinkClick r:id="rId3"/>
              </a:rPr>
              <a:t>https://github.com/LaurettaNg/IBM-project/blob/main/Machine%20Learning%20Predictor.ipynb</a:t>
            </a:r>
            <a:endParaRPr lang="en-US"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Predictive Analysis (Classification)</a:t>
            </a:r>
          </a:p>
        </p:txBody>
      </p:sp>
      <p:graphicFrame>
        <p:nvGraphicFramePr>
          <p:cNvPr id="6" name="Diagram 5">
            <a:extLst>
              <a:ext uri="{FF2B5EF4-FFF2-40B4-BE49-F238E27FC236}">
                <a16:creationId xmlns:a16="http://schemas.microsoft.com/office/drawing/2014/main" id="{47814355-29FF-D07D-9949-52CE6F65A8FC}"/>
              </a:ext>
            </a:extLst>
          </p:cNvPr>
          <p:cNvGraphicFramePr/>
          <p:nvPr>
            <p:extLst>
              <p:ext uri="{D42A27DB-BD31-4B8C-83A1-F6EECF244321}">
                <p14:modId xmlns:p14="http://schemas.microsoft.com/office/powerpoint/2010/main" val="347837132"/>
              </p:ext>
            </p:extLst>
          </p:nvPr>
        </p:nvGraphicFramePr>
        <p:xfrm>
          <a:off x="734028" y="1471682"/>
          <a:ext cx="10723944" cy="47547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Results</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2B140F-8ADD-1DA0-75CC-CAC8F2D861C6}"/>
              </a:ext>
            </a:extLst>
          </p:cNvPr>
          <p:cNvSpPr>
            <a:spLocks noGrp="1"/>
          </p:cNvSpPr>
          <p:nvPr>
            <p:ph type="title"/>
          </p:nvPr>
        </p:nvSpPr>
        <p:spPr/>
        <p:txBody>
          <a:bodyPr/>
          <a:lstStyle/>
          <a:p>
            <a:endParaRPr lang="en-CA" dirty="0"/>
          </a:p>
        </p:txBody>
      </p:sp>
      <p:sp>
        <p:nvSpPr>
          <p:cNvPr id="8" name="Text Placeholder 7">
            <a:extLst>
              <a:ext uri="{FF2B5EF4-FFF2-40B4-BE49-F238E27FC236}">
                <a16:creationId xmlns:a16="http://schemas.microsoft.com/office/drawing/2014/main" id="{8FC1CB06-8F40-A809-D652-BBC5E1D37461}"/>
              </a:ext>
            </a:extLst>
          </p:cNvPr>
          <p:cNvSpPr>
            <a:spLocks noGrp="1"/>
          </p:cNvSpPr>
          <p:nvPr>
            <p:ph type="body" idx="1"/>
          </p:nvPr>
        </p:nvSpPr>
        <p:spPr>
          <a:xfrm>
            <a:off x="838200" y="4591564"/>
            <a:ext cx="10515600" cy="1500187"/>
          </a:xfrm>
        </p:spPr>
        <p:txBody>
          <a:bodyPr/>
          <a:lstStyle/>
          <a:p>
            <a:r>
              <a:rPr lang="en-CA" sz="1600" b="1" dirty="0">
                <a:solidFill>
                  <a:schemeClr val="tx1"/>
                </a:solidFill>
              </a:rPr>
              <a:t>The earliest flights failed while the latest flights succeeded</a:t>
            </a:r>
          </a:p>
          <a:p>
            <a:r>
              <a:rPr lang="en-CA" sz="1600" b="1" dirty="0">
                <a:solidFill>
                  <a:schemeClr val="tx1"/>
                </a:solidFill>
              </a:rPr>
              <a:t>The CCAFS SLC 40 launch site has about 50% of all launches</a:t>
            </a:r>
          </a:p>
          <a:p>
            <a:r>
              <a:rPr lang="en-CA" sz="1600" b="1" dirty="0">
                <a:solidFill>
                  <a:schemeClr val="tx1"/>
                </a:solidFill>
              </a:rPr>
              <a:t>Each launch has a higher success rate than the previous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Flight Number vs. Launch Site</a:t>
            </a:r>
          </a:p>
        </p:txBody>
      </p:sp>
      <p:pic>
        <p:nvPicPr>
          <p:cNvPr id="10" name="Picture 9" descr="Calendar&#10;&#10;Description automatically generated with low confidence">
            <a:extLst>
              <a:ext uri="{FF2B5EF4-FFF2-40B4-BE49-F238E27FC236}">
                <a16:creationId xmlns:a16="http://schemas.microsoft.com/office/drawing/2014/main" id="{1E28A39E-F463-0672-2E7E-9448B6F54AC0}"/>
              </a:ext>
            </a:extLst>
          </p:cNvPr>
          <p:cNvPicPr>
            <a:picLocks noChangeAspect="1"/>
          </p:cNvPicPr>
          <p:nvPr/>
        </p:nvPicPr>
        <p:blipFill>
          <a:blip r:embed="rId3"/>
          <a:stretch>
            <a:fillRect/>
          </a:stretch>
        </p:blipFill>
        <p:spPr>
          <a:xfrm>
            <a:off x="-68189" y="1709738"/>
            <a:ext cx="12192000" cy="267745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666240"/>
            <a:ext cx="10326914" cy="40944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b="1" dirty="0">
                <a:solidFill>
                  <a:schemeClr val="accent3">
                    <a:lumMod val="25000"/>
                  </a:schemeClr>
                </a:solidFill>
                <a:latin typeface="+mn-lt"/>
              </a:rPr>
              <a:t>Executive Summary</a:t>
            </a:r>
          </a:p>
          <a:p>
            <a:pPr>
              <a:lnSpc>
                <a:spcPct val="100000"/>
              </a:lnSpc>
              <a:spcBef>
                <a:spcPts val="1400"/>
              </a:spcBef>
            </a:pPr>
            <a:r>
              <a:rPr lang="en-US" sz="3200" b="1" dirty="0">
                <a:solidFill>
                  <a:schemeClr val="accent3">
                    <a:lumMod val="25000"/>
                  </a:schemeClr>
                </a:solidFill>
                <a:latin typeface="+mn-lt"/>
              </a:rPr>
              <a:t>Introduction</a:t>
            </a:r>
          </a:p>
          <a:p>
            <a:pPr>
              <a:lnSpc>
                <a:spcPct val="100000"/>
              </a:lnSpc>
              <a:spcBef>
                <a:spcPts val="1400"/>
              </a:spcBef>
            </a:pPr>
            <a:r>
              <a:rPr lang="en-US" sz="3200" b="1" dirty="0">
                <a:solidFill>
                  <a:schemeClr val="accent3">
                    <a:lumMod val="25000"/>
                  </a:schemeClr>
                </a:solidFill>
                <a:latin typeface="+mn-lt"/>
              </a:rPr>
              <a:t>Methodology</a:t>
            </a:r>
          </a:p>
          <a:p>
            <a:pPr>
              <a:lnSpc>
                <a:spcPct val="100000"/>
              </a:lnSpc>
              <a:spcBef>
                <a:spcPts val="1400"/>
              </a:spcBef>
            </a:pPr>
            <a:r>
              <a:rPr lang="en-US" sz="3200" b="1" dirty="0">
                <a:solidFill>
                  <a:schemeClr val="accent3">
                    <a:lumMod val="25000"/>
                  </a:schemeClr>
                </a:solidFill>
                <a:latin typeface="+mn-lt"/>
              </a:rPr>
              <a:t>Results</a:t>
            </a:r>
          </a:p>
          <a:p>
            <a:pPr>
              <a:lnSpc>
                <a:spcPct val="100000"/>
              </a:lnSpc>
              <a:spcBef>
                <a:spcPts val="1400"/>
              </a:spcBef>
            </a:pPr>
            <a:r>
              <a:rPr lang="en-US" sz="3200" b="1" dirty="0">
                <a:solidFill>
                  <a:schemeClr val="accent3">
                    <a:lumMod val="25000"/>
                  </a:schemeClr>
                </a:solidFill>
                <a:latin typeface="+mn-lt"/>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Payload vs. Launch Site</a:t>
            </a:r>
          </a:p>
        </p:txBody>
      </p:sp>
      <p:pic>
        <p:nvPicPr>
          <p:cNvPr id="8" name="Picture 7" descr="Graphical user interface, application&#10;&#10;Description automatically generated">
            <a:extLst>
              <a:ext uri="{FF2B5EF4-FFF2-40B4-BE49-F238E27FC236}">
                <a16:creationId xmlns:a16="http://schemas.microsoft.com/office/drawing/2014/main" id="{6B97793F-7B37-3018-9611-F283E1A3AF46}"/>
              </a:ext>
            </a:extLst>
          </p:cNvPr>
          <p:cNvPicPr>
            <a:picLocks noChangeAspect="1"/>
          </p:cNvPicPr>
          <p:nvPr/>
        </p:nvPicPr>
        <p:blipFill>
          <a:blip r:embed="rId3"/>
          <a:stretch>
            <a:fillRect/>
          </a:stretch>
        </p:blipFill>
        <p:spPr>
          <a:xfrm>
            <a:off x="0" y="1920953"/>
            <a:ext cx="12192000" cy="301609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Success Rate vs. Orbit Type</a:t>
            </a:r>
          </a:p>
        </p:txBody>
      </p:sp>
      <p:pic>
        <p:nvPicPr>
          <p:cNvPr id="6" name="Picture 5" descr="Chart, bar chart&#10;&#10;Description automatically generated">
            <a:extLst>
              <a:ext uri="{FF2B5EF4-FFF2-40B4-BE49-F238E27FC236}">
                <a16:creationId xmlns:a16="http://schemas.microsoft.com/office/drawing/2014/main" id="{3D17527F-EA14-1BE6-30E7-A314D8726C43}"/>
              </a:ext>
            </a:extLst>
          </p:cNvPr>
          <p:cNvPicPr>
            <a:picLocks noChangeAspect="1"/>
          </p:cNvPicPr>
          <p:nvPr/>
        </p:nvPicPr>
        <p:blipFill>
          <a:blip r:embed="rId3"/>
          <a:stretch>
            <a:fillRect/>
          </a:stretch>
        </p:blipFill>
        <p:spPr>
          <a:xfrm>
            <a:off x="0" y="128649"/>
            <a:ext cx="12192000" cy="672935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Flight Number vs. Orbit Type</a:t>
            </a:r>
          </a:p>
        </p:txBody>
      </p:sp>
      <p:pic>
        <p:nvPicPr>
          <p:cNvPr id="6" name="Picture 5" descr="Graphical user interface, application&#10;&#10;Description automatically generated">
            <a:extLst>
              <a:ext uri="{FF2B5EF4-FFF2-40B4-BE49-F238E27FC236}">
                <a16:creationId xmlns:a16="http://schemas.microsoft.com/office/drawing/2014/main" id="{E1AB99FD-ADD7-FB55-43EF-56CA66E7F648}"/>
              </a:ext>
            </a:extLst>
          </p:cNvPr>
          <p:cNvPicPr>
            <a:picLocks noChangeAspect="1"/>
          </p:cNvPicPr>
          <p:nvPr/>
        </p:nvPicPr>
        <p:blipFill>
          <a:blip r:embed="rId3"/>
          <a:stretch>
            <a:fillRect/>
          </a:stretch>
        </p:blipFill>
        <p:spPr>
          <a:xfrm>
            <a:off x="233680" y="1941265"/>
            <a:ext cx="11805920" cy="297546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Payload vs. Orbit Type</a:t>
            </a:r>
          </a:p>
        </p:txBody>
      </p:sp>
      <p:pic>
        <p:nvPicPr>
          <p:cNvPr id="6" name="Picture 5" descr="Graphical user interface, text, application, Word&#10;&#10;Description automatically generated">
            <a:extLst>
              <a:ext uri="{FF2B5EF4-FFF2-40B4-BE49-F238E27FC236}">
                <a16:creationId xmlns:a16="http://schemas.microsoft.com/office/drawing/2014/main" id="{87339537-4E6B-30A8-0195-F554B7B57B11}"/>
              </a:ext>
            </a:extLst>
          </p:cNvPr>
          <p:cNvPicPr>
            <a:picLocks noChangeAspect="1"/>
          </p:cNvPicPr>
          <p:nvPr/>
        </p:nvPicPr>
        <p:blipFill>
          <a:blip r:embed="rId3"/>
          <a:stretch>
            <a:fillRect/>
          </a:stretch>
        </p:blipFill>
        <p:spPr>
          <a:xfrm>
            <a:off x="193040" y="1789199"/>
            <a:ext cx="11998960" cy="327960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Launch Success Yearly Trend</a:t>
            </a:r>
          </a:p>
        </p:txBody>
      </p:sp>
      <p:pic>
        <p:nvPicPr>
          <p:cNvPr id="6" name="Picture 5" descr="Chart, line chart&#10;&#10;Description automatically generated">
            <a:extLst>
              <a:ext uri="{FF2B5EF4-FFF2-40B4-BE49-F238E27FC236}">
                <a16:creationId xmlns:a16="http://schemas.microsoft.com/office/drawing/2014/main" id="{FA71E387-5DE9-F37D-8659-2FAE3D1E663E}"/>
              </a:ext>
            </a:extLst>
          </p:cNvPr>
          <p:cNvPicPr>
            <a:picLocks noChangeAspect="1"/>
          </p:cNvPicPr>
          <p:nvPr/>
        </p:nvPicPr>
        <p:blipFill>
          <a:blip r:embed="rId3"/>
          <a:stretch>
            <a:fillRect/>
          </a:stretch>
        </p:blipFill>
        <p:spPr>
          <a:xfrm>
            <a:off x="0" y="1939163"/>
            <a:ext cx="12192000" cy="297967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2372" y="4815840"/>
            <a:ext cx="10515600" cy="1611371"/>
          </a:xfrm>
        </p:spPr>
        <p:txBody>
          <a:bodyPr/>
          <a:lstStyle/>
          <a:p>
            <a:pPr algn="l"/>
            <a:r>
              <a:rPr lang="en-US" b="1" dirty="0">
                <a:solidFill>
                  <a:schemeClr val="tx1"/>
                </a:solidFill>
              </a:rPr>
              <a:t>Query was used to generate the distinct site names in the space mission</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7B317670-D44D-1163-285F-491CE478238A}"/>
              </a:ext>
            </a:extLst>
          </p:cNvPr>
          <p:cNvPicPr>
            <a:picLocks noGrp="1" noChangeAspect="1"/>
          </p:cNvPicPr>
          <p:nvPr>
            <p:ph idx="4294967295"/>
          </p:nvPr>
        </p:nvPicPr>
        <p:blipFill>
          <a:blip r:embed="rId3"/>
          <a:stretch>
            <a:fillRect/>
          </a:stretch>
        </p:blipFill>
        <p:spPr>
          <a:xfrm>
            <a:off x="849426" y="1351281"/>
            <a:ext cx="8991646" cy="3101816"/>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2372" y="6025573"/>
            <a:ext cx="10515600" cy="401638"/>
          </a:xfrm>
        </p:spPr>
        <p:txBody>
          <a:bodyPr/>
          <a:lstStyle/>
          <a:p>
            <a:pPr algn="l"/>
            <a:r>
              <a:rPr lang="en-US" dirty="0">
                <a:solidFill>
                  <a:schemeClr val="tx1"/>
                </a:solidFill>
              </a:rPr>
              <a:t>Query pulls 5 records where </a:t>
            </a:r>
            <a:r>
              <a:rPr lang="en-US" dirty="0" err="1">
                <a:solidFill>
                  <a:schemeClr val="tx1"/>
                </a:solidFill>
              </a:rPr>
              <a:t>launch_site</a:t>
            </a:r>
            <a:r>
              <a:rPr lang="en-US" dirty="0">
                <a:solidFill>
                  <a:schemeClr val="tx1"/>
                </a:solidFill>
              </a:rPr>
              <a:t> contains ‘CCA’</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B6E3955F-0EA3-3FD7-64CE-27AB72DEFD33}"/>
              </a:ext>
            </a:extLst>
          </p:cNvPr>
          <p:cNvPicPr>
            <a:picLocks noGrp="1" noChangeAspect="1"/>
          </p:cNvPicPr>
          <p:nvPr>
            <p:ph idx="4294967295"/>
          </p:nvPr>
        </p:nvPicPr>
        <p:blipFill>
          <a:blip r:embed="rId3"/>
          <a:stretch>
            <a:fillRect/>
          </a:stretch>
        </p:blipFill>
        <p:spPr>
          <a:xfrm>
            <a:off x="548640" y="1554480"/>
            <a:ext cx="10515600" cy="3901917"/>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4300" b="1" dirty="0">
                <a:solidFill>
                  <a:srgbClr val="0B49CB"/>
                </a:solidFill>
                <a:latin typeface="+mj-lt"/>
              </a:rPr>
              <a:t>Launch Site Names Begin with 'CCA</a:t>
            </a:r>
            <a:r>
              <a:rPr lang="en-US" dirty="0">
                <a:solidFill>
                  <a:srgbClr val="0B49CB"/>
                </a:solidFill>
                <a:latin typeface="Abadi"/>
              </a:rPr>
              <a:t>'</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Total Payload Mass</a:t>
            </a:r>
          </a:p>
        </p:txBody>
      </p:sp>
      <p:pic>
        <p:nvPicPr>
          <p:cNvPr id="6" name="Picture 5">
            <a:extLst>
              <a:ext uri="{FF2B5EF4-FFF2-40B4-BE49-F238E27FC236}">
                <a16:creationId xmlns:a16="http://schemas.microsoft.com/office/drawing/2014/main" id="{2362D300-F1FE-5E98-3C69-C25E73D47473}"/>
              </a:ext>
            </a:extLst>
          </p:cNvPr>
          <p:cNvPicPr>
            <a:picLocks noChangeAspect="1"/>
          </p:cNvPicPr>
          <p:nvPr/>
        </p:nvPicPr>
        <p:blipFill>
          <a:blip r:embed="rId3"/>
          <a:stretch>
            <a:fillRect/>
          </a:stretch>
        </p:blipFill>
        <p:spPr>
          <a:xfrm>
            <a:off x="457200" y="2745485"/>
            <a:ext cx="11000772" cy="13670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Average Payload Mass by F9 v1.1</a:t>
            </a:r>
          </a:p>
        </p:txBody>
      </p:sp>
      <p:pic>
        <p:nvPicPr>
          <p:cNvPr id="6" name="Picture 5" descr="Text&#10;&#10;Description automatically generated with low confidence">
            <a:extLst>
              <a:ext uri="{FF2B5EF4-FFF2-40B4-BE49-F238E27FC236}">
                <a16:creationId xmlns:a16="http://schemas.microsoft.com/office/drawing/2014/main" id="{9787E727-0B39-1DA1-61AC-6F017EF0DD1F}"/>
              </a:ext>
            </a:extLst>
          </p:cNvPr>
          <p:cNvPicPr>
            <a:picLocks noChangeAspect="1"/>
          </p:cNvPicPr>
          <p:nvPr/>
        </p:nvPicPr>
        <p:blipFill>
          <a:blip r:embed="rId3"/>
          <a:stretch>
            <a:fillRect/>
          </a:stretch>
        </p:blipFill>
        <p:spPr>
          <a:xfrm>
            <a:off x="1181100" y="2700337"/>
            <a:ext cx="9829800" cy="14573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b="1" dirty="0">
                <a:solidFill>
                  <a:srgbClr val="0B49CB"/>
                </a:solidFill>
                <a:latin typeface="+mj-lt"/>
              </a:rPr>
              <a:t>Total Number of Successful and Failure Mission Outcomes</a:t>
            </a:r>
          </a:p>
        </p:txBody>
      </p:sp>
      <p:pic>
        <p:nvPicPr>
          <p:cNvPr id="6" name="Picture 5" descr="Graphical user interface, application&#10;&#10;Description automatically generated">
            <a:extLst>
              <a:ext uri="{FF2B5EF4-FFF2-40B4-BE49-F238E27FC236}">
                <a16:creationId xmlns:a16="http://schemas.microsoft.com/office/drawing/2014/main" id="{3A2B2F26-7CB4-B3A1-DB68-F7979F525192}"/>
              </a:ext>
            </a:extLst>
          </p:cNvPr>
          <p:cNvPicPr>
            <a:picLocks noChangeAspect="1"/>
          </p:cNvPicPr>
          <p:nvPr/>
        </p:nvPicPr>
        <p:blipFill>
          <a:blip r:embed="rId3"/>
          <a:stretch>
            <a:fillRect/>
          </a:stretch>
        </p:blipFill>
        <p:spPr>
          <a:xfrm>
            <a:off x="770011" y="2205233"/>
            <a:ext cx="10687962" cy="244753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20800"/>
            <a:ext cx="10399977" cy="470477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accent3">
                    <a:lumMod val="25000"/>
                  </a:schemeClr>
                </a:solidFill>
                <a:latin typeface="+mj-lt"/>
              </a:rPr>
              <a:t>Summary of methodologies</a:t>
            </a:r>
          </a:p>
          <a:p>
            <a:pPr lvl="1">
              <a:lnSpc>
                <a:spcPct val="100000"/>
              </a:lnSpc>
              <a:spcBef>
                <a:spcPts val="1400"/>
              </a:spcBef>
              <a:buFontTx/>
              <a:buChar char="-"/>
            </a:pPr>
            <a:r>
              <a:rPr lang="en-US" sz="1600" b="1" dirty="0">
                <a:solidFill>
                  <a:schemeClr val="accent3">
                    <a:lumMod val="25000"/>
                  </a:schemeClr>
                </a:solidFill>
                <a:latin typeface="+mn-lt"/>
              </a:rPr>
              <a:t>Data Collection and Wrangling</a:t>
            </a:r>
          </a:p>
          <a:p>
            <a:pPr lvl="1">
              <a:lnSpc>
                <a:spcPct val="100000"/>
              </a:lnSpc>
              <a:spcBef>
                <a:spcPts val="1400"/>
              </a:spcBef>
              <a:buFontTx/>
              <a:buChar char="-"/>
            </a:pPr>
            <a:r>
              <a:rPr lang="en-US" sz="1600" b="1" dirty="0">
                <a:solidFill>
                  <a:schemeClr val="accent3">
                    <a:lumMod val="25000"/>
                  </a:schemeClr>
                </a:solidFill>
                <a:latin typeface="+mn-lt"/>
              </a:rPr>
              <a:t>Exploratory Data Analysis and Visual Analysis Method</a:t>
            </a:r>
          </a:p>
          <a:p>
            <a:pPr lvl="1">
              <a:lnSpc>
                <a:spcPct val="100000"/>
              </a:lnSpc>
              <a:spcBef>
                <a:spcPts val="1400"/>
              </a:spcBef>
              <a:buFontTx/>
              <a:buChar char="-"/>
            </a:pPr>
            <a:r>
              <a:rPr lang="en-US" sz="1600" b="1" dirty="0">
                <a:solidFill>
                  <a:schemeClr val="accent3">
                    <a:lumMod val="25000"/>
                  </a:schemeClr>
                </a:solidFill>
                <a:latin typeface="+mn-lt"/>
              </a:rPr>
              <a:t>Exploratory Data Analysis with visualization</a:t>
            </a:r>
          </a:p>
          <a:p>
            <a:pPr lvl="1">
              <a:lnSpc>
                <a:spcPct val="100000"/>
              </a:lnSpc>
              <a:spcBef>
                <a:spcPts val="1400"/>
              </a:spcBef>
              <a:buFontTx/>
              <a:buChar char="-"/>
            </a:pPr>
            <a:r>
              <a:rPr lang="en-US" sz="1600" b="1" dirty="0">
                <a:solidFill>
                  <a:schemeClr val="accent3">
                    <a:lumMod val="25000"/>
                  </a:schemeClr>
                </a:solidFill>
                <a:latin typeface="+mn-lt"/>
              </a:rPr>
              <a:t>Exploratory Data Analysis with SQL</a:t>
            </a:r>
          </a:p>
          <a:p>
            <a:pPr lvl="1">
              <a:lnSpc>
                <a:spcPct val="100000"/>
              </a:lnSpc>
              <a:spcBef>
                <a:spcPts val="1400"/>
              </a:spcBef>
              <a:buFontTx/>
              <a:buChar char="-"/>
            </a:pPr>
            <a:r>
              <a:rPr lang="en-US" sz="1600" b="1" dirty="0">
                <a:solidFill>
                  <a:schemeClr val="accent3">
                    <a:lumMod val="25000"/>
                  </a:schemeClr>
                </a:solidFill>
                <a:latin typeface="+mn-lt"/>
              </a:rPr>
              <a:t>Interactive map with Folium</a:t>
            </a:r>
          </a:p>
          <a:p>
            <a:pPr lvl="1">
              <a:lnSpc>
                <a:spcPct val="100000"/>
              </a:lnSpc>
              <a:spcBef>
                <a:spcPts val="1400"/>
              </a:spcBef>
              <a:buFontTx/>
              <a:buChar char="-"/>
            </a:pPr>
            <a:r>
              <a:rPr lang="en-US" sz="1600" b="1" dirty="0">
                <a:solidFill>
                  <a:schemeClr val="accent3">
                    <a:lumMod val="25000"/>
                  </a:schemeClr>
                </a:solidFill>
                <a:latin typeface="+mn-lt"/>
              </a:rPr>
              <a:t>Dashboard with </a:t>
            </a:r>
            <a:r>
              <a:rPr lang="en-US" sz="1600" b="1" dirty="0" err="1">
                <a:solidFill>
                  <a:schemeClr val="accent3">
                    <a:lumMod val="25000"/>
                  </a:schemeClr>
                </a:solidFill>
                <a:latin typeface="+mn-lt"/>
              </a:rPr>
              <a:t>Plotly</a:t>
            </a:r>
            <a:endParaRPr lang="en-US" sz="1600" b="1" dirty="0">
              <a:solidFill>
                <a:schemeClr val="accent3">
                  <a:lumMod val="25000"/>
                </a:schemeClr>
              </a:solidFill>
              <a:latin typeface="+mn-lt"/>
            </a:endParaRPr>
          </a:p>
          <a:p>
            <a:pPr lvl="1">
              <a:lnSpc>
                <a:spcPct val="100000"/>
              </a:lnSpc>
              <a:spcBef>
                <a:spcPts val="1400"/>
              </a:spcBef>
              <a:buFontTx/>
              <a:buChar char="-"/>
            </a:pPr>
            <a:r>
              <a:rPr lang="en-US" sz="1600" b="1" dirty="0">
                <a:solidFill>
                  <a:schemeClr val="accent3">
                    <a:lumMod val="25000"/>
                  </a:schemeClr>
                </a:solidFill>
                <a:latin typeface="+mn-lt"/>
              </a:rPr>
              <a:t>Predictive Analysis</a:t>
            </a:r>
            <a:endParaRPr lang="en-US" sz="1600" b="1"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Boosters Carried Maximum Payload</a:t>
            </a:r>
          </a:p>
        </p:txBody>
      </p:sp>
      <p:pic>
        <p:nvPicPr>
          <p:cNvPr id="6" name="Picture 5" descr="Graphical user interface, text, application&#10;&#10;Description automatically generated">
            <a:extLst>
              <a:ext uri="{FF2B5EF4-FFF2-40B4-BE49-F238E27FC236}">
                <a16:creationId xmlns:a16="http://schemas.microsoft.com/office/drawing/2014/main" id="{E91DDCAE-3E8D-9979-22B5-7A953B1789D7}"/>
              </a:ext>
            </a:extLst>
          </p:cNvPr>
          <p:cNvPicPr>
            <a:picLocks noChangeAspect="1"/>
          </p:cNvPicPr>
          <p:nvPr/>
        </p:nvPicPr>
        <p:blipFill>
          <a:blip r:embed="rId3"/>
          <a:stretch>
            <a:fillRect/>
          </a:stretch>
        </p:blipFill>
        <p:spPr>
          <a:xfrm>
            <a:off x="386080" y="1078843"/>
            <a:ext cx="11490960" cy="470031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All launch sites global map markers</a:t>
            </a:r>
          </a:p>
        </p:txBody>
      </p:sp>
      <p:pic>
        <p:nvPicPr>
          <p:cNvPr id="6" name="Picture 5" descr="Map&#10;&#10;Description automatically generated">
            <a:extLst>
              <a:ext uri="{FF2B5EF4-FFF2-40B4-BE49-F238E27FC236}">
                <a16:creationId xmlns:a16="http://schemas.microsoft.com/office/drawing/2014/main" id="{0ABCFCCD-D9E2-2BC4-EA69-8B923EE2D298}"/>
              </a:ext>
            </a:extLst>
          </p:cNvPr>
          <p:cNvPicPr>
            <a:picLocks noChangeAspect="1"/>
          </p:cNvPicPr>
          <p:nvPr/>
        </p:nvPicPr>
        <p:blipFill>
          <a:blip r:embed="rId3"/>
          <a:stretch>
            <a:fillRect/>
          </a:stretch>
        </p:blipFill>
        <p:spPr>
          <a:xfrm>
            <a:off x="1534160" y="1371600"/>
            <a:ext cx="8981440" cy="437896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Markers showing launch sites with color labels</a:t>
            </a:r>
          </a:p>
        </p:txBody>
      </p:sp>
      <p:pic>
        <p:nvPicPr>
          <p:cNvPr id="4" name="Picture 3" descr="Diagram, schematic&#10;&#10;Description automatically generated">
            <a:extLst>
              <a:ext uri="{FF2B5EF4-FFF2-40B4-BE49-F238E27FC236}">
                <a16:creationId xmlns:a16="http://schemas.microsoft.com/office/drawing/2014/main" id="{A0F8AAFC-40FA-0E01-0759-C6F62711E4F5}"/>
              </a:ext>
            </a:extLst>
          </p:cNvPr>
          <p:cNvPicPr>
            <a:picLocks noChangeAspect="1"/>
          </p:cNvPicPr>
          <p:nvPr/>
        </p:nvPicPr>
        <p:blipFill>
          <a:blip r:embed="rId3"/>
          <a:stretch>
            <a:fillRect/>
          </a:stretch>
        </p:blipFill>
        <p:spPr>
          <a:xfrm>
            <a:off x="1428750" y="1390650"/>
            <a:ext cx="9334500" cy="40767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Launch Site distance to landmarks</a:t>
            </a:r>
          </a:p>
        </p:txBody>
      </p:sp>
      <p:pic>
        <p:nvPicPr>
          <p:cNvPr id="7" name="Picture 6" descr="Diagram&#10;&#10;Description automatically generated">
            <a:extLst>
              <a:ext uri="{FF2B5EF4-FFF2-40B4-BE49-F238E27FC236}">
                <a16:creationId xmlns:a16="http://schemas.microsoft.com/office/drawing/2014/main" id="{6B2F0BDD-4C83-A2CF-DA74-B7ABD71B9B42}"/>
              </a:ext>
            </a:extLst>
          </p:cNvPr>
          <p:cNvPicPr>
            <a:picLocks noChangeAspect="1"/>
          </p:cNvPicPr>
          <p:nvPr/>
        </p:nvPicPr>
        <p:blipFill>
          <a:blip r:embed="rId3"/>
          <a:stretch>
            <a:fillRect/>
          </a:stretch>
        </p:blipFill>
        <p:spPr>
          <a:xfrm>
            <a:off x="1657350" y="1371600"/>
            <a:ext cx="8877300" cy="424338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Pie chart of success percentage by each launch site</a:t>
            </a:r>
          </a:p>
        </p:txBody>
      </p:sp>
      <p:pic>
        <p:nvPicPr>
          <p:cNvPr id="4" name="Picture 3" descr="Chart, pie chart&#10;&#10;Description automatically generated">
            <a:extLst>
              <a:ext uri="{FF2B5EF4-FFF2-40B4-BE49-F238E27FC236}">
                <a16:creationId xmlns:a16="http://schemas.microsoft.com/office/drawing/2014/main" id="{ACC9E7DD-80B3-2F51-BAEE-EB51F585DE9B}"/>
              </a:ext>
            </a:extLst>
          </p:cNvPr>
          <p:cNvPicPr>
            <a:picLocks noChangeAspect="1"/>
          </p:cNvPicPr>
          <p:nvPr/>
        </p:nvPicPr>
        <p:blipFill>
          <a:blip r:embed="rId3"/>
          <a:stretch>
            <a:fillRect/>
          </a:stretch>
        </p:blipFill>
        <p:spPr>
          <a:xfrm>
            <a:off x="497840" y="1238704"/>
            <a:ext cx="10708640" cy="438059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Launch site with the highest launch success ratio</a:t>
            </a:r>
          </a:p>
        </p:txBody>
      </p:sp>
      <p:pic>
        <p:nvPicPr>
          <p:cNvPr id="4" name="Picture 3" descr="Chart, pie chart&#10;&#10;Description automatically generated">
            <a:extLst>
              <a:ext uri="{FF2B5EF4-FFF2-40B4-BE49-F238E27FC236}">
                <a16:creationId xmlns:a16="http://schemas.microsoft.com/office/drawing/2014/main" id="{12DBA066-DD01-50C5-9744-1187059B229C}"/>
              </a:ext>
            </a:extLst>
          </p:cNvPr>
          <p:cNvPicPr>
            <a:picLocks noChangeAspect="1"/>
          </p:cNvPicPr>
          <p:nvPr/>
        </p:nvPicPr>
        <p:blipFill>
          <a:blip r:embed="rId3"/>
          <a:stretch>
            <a:fillRect/>
          </a:stretch>
        </p:blipFill>
        <p:spPr>
          <a:xfrm>
            <a:off x="335280" y="1424791"/>
            <a:ext cx="11122692" cy="400841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Payload vs Launch Outcome </a:t>
            </a:r>
          </a:p>
        </p:txBody>
      </p:sp>
      <p:pic>
        <p:nvPicPr>
          <p:cNvPr id="4" name="Picture 3" descr="Graphical user interface, text, application, email, website&#10;&#10;Description automatically generated">
            <a:extLst>
              <a:ext uri="{FF2B5EF4-FFF2-40B4-BE49-F238E27FC236}">
                <a16:creationId xmlns:a16="http://schemas.microsoft.com/office/drawing/2014/main" id="{7DC39BC9-195C-9322-C290-19F5206E1CD6}"/>
              </a:ext>
            </a:extLst>
          </p:cNvPr>
          <p:cNvPicPr>
            <a:picLocks noChangeAspect="1"/>
          </p:cNvPicPr>
          <p:nvPr/>
        </p:nvPicPr>
        <p:blipFill>
          <a:blip r:embed="rId3"/>
          <a:stretch>
            <a:fillRect/>
          </a:stretch>
        </p:blipFill>
        <p:spPr>
          <a:xfrm>
            <a:off x="223520" y="1950792"/>
            <a:ext cx="11062091" cy="295641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20800"/>
            <a:ext cx="10399977" cy="470477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accent3">
                    <a:lumMod val="25000"/>
                  </a:schemeClr>
                </a:solidFill>
                <a:latin typeface="+mj-lt"/>
              </a:rPr>
              <a:t>Summary of all results</a:t>
            </a:r>
          </a:p>
          <a:p>
            <a:pPr lvl="1">
              <a:lnSpc>
                <a:spcPct val="100000"/>
              </a:lnSpc>
              <a:spcBef>
                <a:spcPts val="1400"/>
              </a:spcBef>
              <a:buFontTx/>
              <a:buChar char="-"/>
            </a:pPr>
            <a:r>
              <a:rPr lang="en-US" sz="1600" b="1" dirty="0">
                <a:solidFill>
                  <a:schemeClr val="accent3">
                    <a:lumMod val="25000"/>
                  </a:schemeClr>
                </a:solidFill>
                <a:latin typeface="+mn-lt"/>
              </a:rPr>
              <a:t>Results from Exploratory Data Analysis</a:t>
            </a:r>
          </a:p>
          <a:p>
            <a:pPr lvl="1">
              <a:lnSpc>
                <a:spcPct val="100000"/>
              </a:lnSpc>
              <a:spcBef>
                <a:spcPts val="1400"/>
              </a:spcBef>
              <a:buFontTx/>
              <a:buChar char="-"/>
            </a:pPr>
            <a:r>
              <a:rPr lang="en-US" sz="1600" b="1" dirty="0">
                <a:solidFill>
                  <a:schemeClr val="accent3">
                    <a:lumMod val="25000"/>
                  </a:schemeClr>
                </a:solidFill>
                <a:latin typeface="+mn-lt"/>
              </a:rPr>
              <a:t>Interactive Analytics</a:t>
            </a:r>
          </a:p>
          <a:p>
            <a:pPr lvl="1">
              <a:lnSpc>
                <a:spcPct val="100000"/>
              </a:lnSpc>
              <a:spcBef>
                <a:spcPts val="1400"/>
              </a:spcBef>
              <a:buFontTx/>
              <a:buChar char="-"/>
            </a:pPr>
            <a:r>
              <a:rPr lang="en-US" sz="1600" b="1" dirty="0">
                <a:solidFill>
                  <a:schemeClr val="accent3">
                    <a:lumMod val="25000"/>
                  </a:schemeClr>
                </a:solidFill>
                <a:latin typeface="+mn-lt"/>
              </a:rPr>
              <a:t>Results from Predictive Analysis</a:t>
            </a:r>
            <a:endParaRPr lang="en-US" sz="1600" b="1"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Executive Summary</a:t>
            </a:r>
          </a:p>
        </p:txBody>
      </p:sp>
    </p:spTree>
    <p:extLst>
      <p:ext uri="{BB962C8B-B14F-4D97-AF65-F5344CB8AC3E}">
        <p14:creationId xmlns:p14="http://schemas.microsoft.com/office/powerpoint/2010/main" val="930484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Placeholder 7" descr="Chart&#10;&#10;Description automatically generated with medium confidence">
            <a:extLst>
              <a:ext uri="{FF2B5EF4-FFF2-40B4-BE49-F238E27FC236}">
                <a16:creationId xmlns:a16="http://schemas.microsoft.com/office/drawing/2014/main" id="{DEF10C5F-FE47-9B50-60CB-6678D6EDD572}"/>
              </a:ext>
            </a:extLst>
          </p:cNvPr>
          <p:cNvPicPr>
            <a:picLocks noGrp="1" noChangeAspect="1"/>
          </p:cNvPicPr>
          <p:nvPr>
            <p:ph type="pic" idx="1"/>
          </p:nvPr>
        </p:nvPicPr>
        <p:blipFill>
          <a:blip r:embed="rId3"/>
          <a:srcRect l="17752" r="17752"/>
          <a:stretch>
            <a:fillRect/>
          </a:stretch>
        </p:blipFill>
        <p:spPr>
          <a:xfrm>
            <a:off x="5601494" y="1685925"/>
            <a:ext cx="6021388" cy="4175125"/>
          </a:xfrm>
        </p:spPr>
      </p:pic>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Confusion Matrix</a:t>
            </a:r>
          </a:p>
        </p:txBody>
      </p:sp>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Conclusions</a:t>
            </a: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314961"/>
            <a:ext cx="10629904" cy="680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35280" y="1452880"/>
            <a:ext cx="11460480" cy="5090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b="1" dirty="0">
                <a:solidFill>
                  <a:schemeClr val="accent3">
                    <a:lumMod val="25000"/>
                  </a:schemeClr>
                </a:solidFill>
                <a:latin typeface="+mj-lt"/>
              </a:rPr>
              <a:t>Project background </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1600" b="1" dirty="0">
                <a:solidFill>
                  <a:schemeClr val="accent3">
                    <a:lumMod val="25000"/>
                  </a:schemeClr>
                </a:solidFill>
                <a:latin typeface="+mn-lt"/>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 </a:t>
            </a:r>
          </a:p>
          <a:p>
            <a:pPr>
              <a:spcBef>
                <a:spcPts val="1400"/>
              </a:spcBef>
            </a:pPr>
            <a:r>
              <a:rPr lang="en-US" sz="2400" b="1" dirty="0">
                <a:solidFill>
                  <a:schemeClr val="accent3">
                    <a:lumMod val="25000"/>
                  </a:schemeClr>
                </a:solidFill>
                <a:latin typeface="+mj-lt"/>
              </a:rPr>
              <a:t>Questions</a:t>
            </a:r>
          </a:p>
          <a:p>
            <a:pPr marL="0" indent="0">
              <a:spcBef>
                <a:spcPts val="1400"/>
              </a:spcBef>
              <a:buNone/>
            </a:pPr>
            <a:r>
              <a:rPr lang="en-US" sz="2400" b="1" dirty="0">
                <a:solidFill>
                  <a:schemeClr val="accent3">
                    <a:lumMod val="25000"/>
                  </a:schemeClr>
                </a:solidFill>
                <a:latin typeface="+mj-lt"/>
              </a:rPr>
              <a:t>	</a:t>
            </a:r>
            <a:r>
              <a:rPr lang="en-US" sz="1600" b="1" dirty="0">
                <a:solidFill>
                  <a:schemeClr val="accent3">
                    <a:lumMod val="25000"/>
                  </a:schemeClr>
                </a:solidFill>
                <a:latin typeface="+mn-lt"/>
              </a:rPr>
              <a:t>- Do variables such as Payload mass, Launch site, Number of flights, and orbits affect the success of the first stage landing?</a:t>
            </a:r>
          </a:p>
          <a:p>
            <a:pPr marL="0" indent="0">
              <a:spcBef>
                <a:spcPts val="1400"/>
              </a:spcBef>
              <a:buNone/>
            </a:pPr>
            <a:r>
              <a:rPr lang="en-US" sz="1600" b="1" dirty="0">
                <a:solidFill>
                  <a:schemeClr val="accent3">
                    <a:lumMod val="25000"/>
                  </a:schemeClr>
                </a:solidFill>
                <a:latin typeface="+mn-lt"/>
              </a:rPr>
              <a:t>	- How is the rate of successful landings over the years?</a:t>
            </a:r>
          </a:p>
          <a:p>
            <a:pPr marL="0" indent="0">
              <a:spcBef>
                <a:spcPts val="1400"/>
              </a:spcBef>
              <a:buNone/>
            </a:pPr>
            <a:r>
              <a:rPr lang="en-US" sz="1600" b="1" dirty="0">
                <a:solidFill>
                  <a:schemeClr val="accent3">
                    <a:lumMod val="25000"/>
                  </a:schemeClr>
                </a:solidFill>
                <a:latin typeface="+mn-lt"/>
              </a:rPr>
              <a:t>	- What is the best algorithm to be used for binary classification?</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32080" y="1341120"/>
            <a:ext cx="11755119" cy="54515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300" b="1" dirty="0">
              <a:solidFill>
                <a:srgbClr val="0B49CB"/>
              </a:solidFill>
              <a:latin typeface="+mn-lt"/>
            </a:endParaRPr>
          </a:p>
          <a:p>
            <a:pPr marL="0" indent="0">
              <a:lnSpc>
                <a:spcPct val="120000"/>
              </a:lnSpc>
              <a:spcBef>
                <a:spcPts val="1400"/>
              </a:spcBef>
              <a:buNone/>
            </a:pPr>
            <a:r>
              <a:rPr lang="en-US" sz="2300" b="1" dirty="0">
                <a:solidFill>
                  <a:schemeClr val="accent3">
                    <a:lumMod val="25000"/>
                  </a:schemeClr>
                </a:solidFill>
                <a:latin typeface="+mn-lt"/>
              </a:rPr>
              <a:t>Data for this project was collected using two methods :</a:t>
            </a:r>
          </a:p>
          <a:p>
            <a:pPr marL="0" indent="0">
              <a:lnSpc>
                <a:spcPct val="120000"/>
              </a:lnSpc>
              <a:spcBef>
                <a:spcPts val="1400"/>
              </a:spcBef>
              <a:buNone/>
            </a:pPr>
            <a:r>
              <a:rPr lang="en-US" sz="2300" b="1" dirty="0">
                <a:solidFill>
                  <a:schemeClr val="accent3">
                    <a:lumMod val="25000"/>
                  </a:schemeClr>
                </a:solidFill>
                <a:latin typeface="+mn-lt"/>
              </a:rPr>
              <a:t>- Using SpaceX Rest API </a:t>
            </a:r>
          </a:p>
          <a:p>
            <a:pPr marL="0" indent="0">
              <a:lnSpc>
                <a:spcPct val="120000"/>
              </a:lnSpc>
              <a:spcBef>
                <a:spcPts val="1400"/>
              </a:spcBef>
              <a:buNone/>
            </a:pPr>
            <a:r>
              <a:rPr lang="en-US" sz="2300" b="1" dirty="0">
                <a:solidFill>
                  <a:schemeClr val="accent3">
                    <a:lumMod val="25000"/>
                  </a:schemeClr>
                </a:solidFill>
                <a:latin typeface="+mn-lt"/>
              </a:rPr>
              <a:t>- Web Scraping from Wikipedia</a:t>
            </a:r>
          </a:p>
          <a:p>
            <a:pPr marL="0" indent="0">
              <a:lnSpc>
                <a:spcPct val="100000"/>
              </a:lnSpc>
              <a:spcBef>
                <a:spcPts val="1400"/>
              </a:spcBef>
              <a:buNone/>
            </a:pPr>
            <a:r>
              <a:rPr lang="en-US" sz="2200" dirty="0">
                <a:solidFill>
                  <a:schemeClr val="accent3">
                    <a:lumMod val="25000"/>
                  </a:schemeClr>
                </a:solidFill>
                <a:latin typeface="Abadi"/>
              </a:rPr>
              <a:t>Data retrieved using both methods contained the following columns: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Data, </a:t>
            </a:r>
            <a:r>
              <a:rPr lang="en-US" sz="2200" dirty="0" err="1">
                <a:solidFill>
                  <a:schemeClr val="accent3">
                    <a:lumMod val="25000"/>
                  </a:schemeClr>
                </a:solidFill>
                <a:latin typeface="Abadi"/>
              </a:rPr>
              <a:t>BoosterVersion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Orbit,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Outcome, Flights, </a:t>
            </a:r>
            <a:r>
              <a:rPr lang="en-US" sz="2200" dirty="0" err="1">
                <a:solidFill>
                  <a:schemeClr val="accent3">
                    <a:lumMod val="25000"/>
                  </a:schemeClr>
                </a:solidFill>
                <a:latin typeface="Abadi"/>
              </a:rPr>
              <a:t>GridFins</a:t>
            </a:r>
            <a:r>
              <a:rPr lang="en-US" sz="2200" dirty="0">
                <a:solidFill>
                  <a:schemeClr val="accent3">
                    <a:lumMod val="25000"/>
                  </a:schemeClr>
                </a:solidFill>
                <a:latin typeface="Abadi"/>
              </a:rPr>
              <a:t>, Reused, Legs, </a:t>
            </a:r>
            <a:r>
              <a:rPr lang="en-US" sz="2200" dirty="0" err="1">
                <a:solidFill>
                  <a:schemeClr val="accent3">
                    <a:lumMod val="25000"/>
                  </a:schemeClr>
                </a:solidFill>
                <a:latin typeface="Abadi"/>
              </a:rPr>
              <a:t>LandingPad</a:t>
            </a:r>
            <a:r>
              <a:rPr lang="en-US" sz="2200" dirty="0">
                <a:solidFill>
                  <a:schemeClr val="accent3">
                    <a:lumMod val="25000"/>
                  </a:schemeClr>
                </a:solidFill>
                <a:latin typeface="Abadi"/>
              </a:rPr>
              <a:t>, Block, </a:t>
            </a:r>
            <a:r>
              <a:rPr lang="en-US" sz="2200" dirty="0" err="1">
                <a:solidFill>
                  <a:schemeClr val="accent3">
                    <a:lumMod val="25000"/>
                  </a:schemeClr>
                </a:solidFill>
                <a:latin typeface="Abadi"/>
              </a:rPr>
              <a:t>ReusedCount</a:t>
            </a:r>
            <a:r>
              <a:rPr lang="en-US" sz="2200" dirty="0">
                <a:solidFill>
                  <a:schemeClr val="accent3">
                    <a:lumMod val="25000"/>
                  </a:schemeClr>
                </a:solidFill>
                <a:latin typeface="Abadi"/>
              </a:rPr>
              <a:t>, Serial, Longitude, latitude, Flight No., Launch Site, Payload, Customer, Launch Outcome, </a:t>
            </a:r>
            <a:r>
              <a:rPr lang="en-US" sz="2200" dirty="0" err="1">
                <a:solidFill>
                  <a:schemeClr val="accent3">
                    <a:lumMod val="25000"/>
                  </a:schemeClr>
                </a:solidFill>
                <a:latin typeface="Abadi"/>
              </a:rPr>
              <a:t>Versioin</a:t>
            </a:r>
            <a:r>
              <a:rPr lang="en-US" sz="2200" dirty="0">
                <a:solidFill>
                  <a:schemeClr val="accent3">
                    <a:lumMod val="25000"/>
                  </a:schemeClr>
                </a:solidFill>
                <a:latin typeface="Abadi"/>
              </a:rPr>
              <a:t> Booster, Booster Landing and Time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Data Collection</a:t>
            </a: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497841" y="6247130"/>
            <a:ext cx="10787770" cy="275589"/>
          </a:xfrm>
        </p:spPr>
        <p:txBody>
          <a:bodyPr/>
          <a:lstStyle/>
          <a:p>
            <a:r>
              <a:rPr lang="en-US" dirty="0">
                <a:hlinkClick r:id="rId3"/>
              </a:rPr>
              <a:t>https://github.com/LaurettaNg/IBM-project/blob/main/Data%20Collection%20with%20API.ipynb</a:t>
            </a:r>
            <a:r>
              <a:rPr lang="en-US" dirty="0"/>
              <a:t> </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662" y="1792288"/>
            <a:ext cx="105156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Data Collection – SpaceX API</a:t>
            </a:r>
          </a:p>
        </p:txBody>
      </p:sp>
      <p:graphicFrame>
        <p:nvGraphicFramePr>
          <p:cNvPr id="9" name="Diagram 8">
            <a:extLst>
              <a:ext uri="{FF2B5EF4-FFF2-40B4-BE49-F238E27FC236}">
                <a16:creationId xmlns:a16="http://schemas.microsoft.com/office/drawing/2014/main" id="{90E649FC-2BD2-2911-E135-0857CE23D373}"/>
              </a:ext>
            </a:extLst>
          </p:cNvPr>
          <p:cNvGraphicFramePr/>
          <p:nvPr>
            <p:extLst>
              <p:ext uri="{D42A27DB-BD31-4B8C-83A1-F6EECF244321}">
                <p14:modId xmlns:p14="http://schemas.microsoft.com/office/powerpoint/2010/main" val="3617778440"/>
              </p:ext>
            </p:extLst>
          </p:nvPr>
        </p:nvGraphicFramePr>
        <p:xfrm>
          <a:off x="91440" y="1544320"/>
          <a:ext cx="11450320" cy="45940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76960" y="6025573"/>
            <a:ext cx="10381012" cy="401638"/>
          </a:xfrm>
        </p:spPr>
        <p:txBody>
          <a:bodyPr/>
          <a:lstStyle/>
          <a:p>
            <a:r>
              <a:rPr lang="en-US" dirty="0">
                <a:hlinkClick r:id="rId3"/>
              </a:rPr>
              <a:t>https://github.com/LaurettaNg/IBM-project/blob/main/Data%20Collection%20with%20Web%20Scraping.ipynb</a:t>
            </a:r>
            <a:r>
              <a:rPr lang="en-US" dirty="0"/>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b="1" dirty="0">
                <a:solidFill>
                  <a:srgbClr val="0B49CB"/>
                </a:solidFill>
                <a:latin typeface="+mj-lt"/>
              </a:rPr>
              <a:t>Data Collection – Web Scraping</a:t>
            </a:r>
          </a:p>
        </p:txBody>
      </p:sp>
      <p:graphicFrame>
        <p:nvGraphicFramePr>
          <p:cNvPr id="7" name="Diagram 6">
            <a:extLst>
              <a:ext uri="{FF2B5EF4-FFF2-40B4-BE49-F238E27FC236}">
                <a16:creationId xmlns:a16="http://schemas.microsoft.com/office/drawing/2014/main" id="{B031746C-B37F-1BCC-16DD-F1F09D9D20BF}"/>
              </a:ext>
            </a:extLst>
          </p:cNvPr>
          <p:cNvGraphicFramePr/>
          <p:nvPr>
            <p:extLst>
              <p:ext uri="{D42A27DB-BD31-4B8C-83A1-F6EECF244321}">
                <p14:modId xmlns:p14="http://schemas.microsoft.com/office/powerpoint/2010/main" val="3237361464"/>
              </p:ext>
            </p:extLst>
          </p:nvPr>
        </p:nvGraphicFramePr>
        <p:xfrm>
          <a:off x="1297972" y="1595120"/>
          <a:ext cx="10160000" cy="45432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1389</TotalTime>
  <Words>1438</Words>
  <Application>Microsoft Office PowerPoint</Application>
  <PresentationFormat>Widescreen</PresentationFormat>
  <Paragraphs>169</Paragraphs>
  <Slides>42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Lauretta Ngere</cp:lastModifiedBy>
  <cp:revision>211</cp:revision>
  <dcterms:created xsi:type="dcterms:W3CDTF">2021-04-29T18:58:34Z</dcterms:created>
  <dcterms:modified xsi:type="dcterms:W3CDTF">2023-04-30T21:07:13Z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